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825" autoAdjust="0"/>
  </p:normalViewPr>
  <p:slideViewPr>
    <p:cSldViewPr>
      <p:cViewPr varScale="1">
        <p:scale>
          <a:sx n="68" d="100"/>
          <a:sy n="68" d="100"/>
        </p:scale>
        <p:origin x="-9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артинки\Захватывающие обои\захват обой\рак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2857496"/>
            <a:ext cx="47863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И немного обо мне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1285860"/>
            <a:ext cx="8915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я</a:t>
            </a:r>
            <a:endParaRPr lang="ru-RU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Картинки\Захватывающие обои\захват обой\ва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600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Я хочу рассказать вам немного о себе моих интересах , </a:t>
            </a:r>
            <a:r>
              <a:rPr lang="ru-RU" sz="2000" dirty="0" smtClean="0">
                <a:solidFill>
                  <a:schemeClr val="bg1"/>
                </a:solidFill>
              </a:rPr>
              <a:t>у</a:t>
            </a:r>
            <a:r>
              <a:rPr lang="ru-RU" sz="2000" dirty="0" smtClean="0">
                <a:solidFill>
                  <a:schemeClr val="bg1"/>
                </a:solidFill>
              </a:rPr>
              <a:t>влечениях и о том чем же я занимаюсь.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артинки\Знаки_Зодиака\Стрелец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4071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 родился 19 декабря 1991 года в городе Горьком который позднее был переименован в Нижний </a:t>
            </a:r>
            <a:r>
              <a:rPr lang="ru-RU" dirty="0" smtClean="0">
                <a:solidFill>
                  <a:schemeClr val="bg1"/>
                </a:solidFill>
              </a:rPr>
              <a:t>Н</a:t>
            </a:r>
            <a:r>
              <a:rPr lang="ru-RU" dirty="0" smtClean="0">
                <a:solidFill>
                  <a:schemeClr val="bg1"/>
                </a:solidFill>
              </a:rPr>
              <a:t>овгород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1428736"/>
            <a:ext cx="29289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 знаку зодиака я стрелец , имею умеренные политические взгляды , мне нравится весело проводить время с друзьями и люблю когда у всех хорошее настроение.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Картинки\Захватывающие обои\захват обой\гне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58579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 очень люблю гулять по ночам когда очень тихо , может кто-то меня не поймет но это все таки романтика. Для каждого романтика это что-то свое , Каму-то нравится смотреть на закат , Каму-то на море и приливы ,но мне по душе ближе ночь.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Картинки\Натура\HD.at.ua-Nature-Wildebeest_Herd-Africa-1920_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своей природе я очень добрый , искренней и отзывчивый человек , может это кому-то и не нравиться , но </a:t>
            </a:r>
            <a:r>
              <a:rPr lang="ru-RU" dirty="0" err="1" smtClean="0"/>
              <a:t>всеже</a:t>
            </a:r>
            <a:r>
              <a:rPr lang="ru-RU" dirty="0" smtClean="0"/>
              <a:t> я такой какой я есть.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Картинки\Натура\HD.at.ua-Nature-00004_1280-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64293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Я очень обожаю абстрактное искусство её оригинальность , яркие цвета и его огромное разнообразие.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Картинки\Захватывающие обои\захват обой\рекн65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Как и любой человек в нашей стране я обожаю различные праздники , гулянки и развлечения. Люблю парой сходить на дискотеку и немного там повеселиться или просто послушать музыку дома. ))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Картинки\Захватывающие обои\захват обой\Обои на тему Компьютер 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44291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данный момент я учусь в Волжском Государственном </a:t>
            </a:r>
            <a:r>
              <a:rPr lang="ru-RU" dirty="0" err="1" smtClean="0">
                <a:solidFill>
                  <a:schemeClr val="bg1"/>
                </a:solidFill>
              </a:rPr>
              <a:t>Инжинерно</a:t>
            </a:r>
            <a:r>
              <a:rPr lang="ru-RU" dirty="0" smtClean="0">
                <a:solidFill>
                  <a:schemeClr val="bg1"/>
                </a:solidFill>
              </a:rPr>
              <a:t> –Педагогическом Университете на </a:t>
            </a:r>
            <a:r>
              <a:rPr lang="ru-RU" dirty="0" err="1" smtClean="0">
                <a:solidFill>
                  <a:schemeClr val="bg1"/>
                </a:solidFill>
              </a:rPr>
              <a:t>информатика-менеджера</a:t>
            </a:r>
            <a:r>
              <a:rPr lang="ru-RU" dirty="0" smtClean="0">
                <a:solidFill>
                  <a:schemeClr val="bg1"/>
                </a:solidFill>
              </a:rPr>
              <a:t>. Я пошел сюда так как мне очень нравится проводить время за компьютером и разбираться в нем. Я надеюсь что здесь меня научат со всем этим обращаться.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072074"/>
            <a:ext cx="38576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 главное что здесь хорошие преподаватели и добрые и отзывчивые друзья.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Картинки\Натура\HD.at.ua-Nature-00003_1920-1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642918"/>
            <a:ext cx="78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Ну вот и все обо мне а каким я буду далее мы посмотрим потом.))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1500174"/>
            <a:ext cx="2792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Удачи ))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260</Words>
  <PresentationFormat>Экран (4:3)</PresentationFormat>
  <Paragraphs>13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Людмила</cp:lastModifiedBy>
  <cp:revision>9</cp:revision>
  <dcterms:modified xsi:type="dcterms:W3CDTF">2010-05-24T07:01:48Z</dcterms:modified>
</cp:coreProperties>
</file>