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086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E40E-6199-4568-8312-0BDDBBC47595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78446F-86F1-44B3-8E94-7212617837F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E40E-6199-4568-8312-0BDDBBC47595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446F-86F1-44B3-8E94-7212617837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E40E-6199-4568-8312-0BDDBBC47595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446F-86F1-44B3-8E94-7212617837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D4E40E-6199-4568-8312-0BDDBBC47595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278446F-86F1-44B3-8E94-7212617837F1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E40E-6199-4568-8312-0BDDBBC47595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446F-86F1-44B3-8E94-7212617837F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E40E-6199-4568-8312-0BDDBBC47595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446F-86F1-44B3-8E94-7212617837F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446F-86F1-44B3-8E94-7212617837F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E40E-6199-4568-8312-0BDDBBC47595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E40E-6199-4568-8312-0BDDBBC47595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446F-86F1-44B3-8E94-7212617837F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E40E-6199-4568-8312-0BDDBBC47595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8446F-86F1-44B3-8E94-7212617837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D4E40E-6199-4568-8312-0BDDBBC47595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278446F-86F1-44B3-8E94-7212617837F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E40E-6199-4568-8312-0BDDBBC47595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78446F-86F1-44B3-8E94-7212617837F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D4E40E-6199-4568-8312-0BDDBBC47595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278446F-86F1-44B3-8E94-7212617837F1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000" dirty="0" smtClean="0">
                <a:latin typeface="CommercialScript BT" pitchFamily="66" charset="0"/>
              </a:rPr>
              <a:t>Paradise production .</a:t>
            </a:r>
            <a:endParaRPr lang="ru-RU" sz="40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Columbia picture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latin typeface="Algerian" pitchFamily="82" charset="0"/>
              </a:rPr>
              <a:t>Present 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нак запрета 5"/>
          <p:cNvSpPr/>
          <p:nvPr/>
        </p:nvSpPr>
        <p:spPr>
          <a:xfrm>
            <a:off x="2500298" y="2143116"/>
            <a:ext cx="3929090" cy="3357586"/>
          </a:xfrm>
          <a:prstGeom prst="noSmoking">
            <a:avLst/>
          </a:prstGeom>
          <a:solidFill>
            <a:schemeClr val="tx1">
              <a:alpha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z="3200" smtClean="0">
                <a:latin typeface="Vineta BT" pitchFamily="82" charset="0"/>
              </a:rPr>
              <a:t>Coming soon all countres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 rot="20212243">
            <a:off x="2125413" y="2700314"/>
            <a:ext cx="487726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Film of life </a:t>
            </a:r>
            <a:endParaRPr lang="ru-RU" sz="9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\\server33\students\ПИМ-09\Арлевич и Чесноков\Чесноков\DSC00086.JPG"/>
          <p:cNvPicPr>
            <a:picLocks noChangeAspect="1" noChangeArrowheads="1"/>
          </p:cNvPicPr>
          <p:nvPr/>
        </p:nvPicPr>
        <p:blipFill>
          <a:blip r:embed="rId2">
            <a:lum bright="1000" contrast="-17000"/>
          </a:blip>
          <a:srcRect/>
          <a:stretch>
            <a:fillRect/>
          </a:stretch>
        </p:blipFill>
        <p:spPr bwMode="auto">
          <a:xfrm>
            <a:off x="5172119" y="785794"/>
            <a:ext cx="3971881" cy="5295841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y" algn="br"/>
          </a:blipFill>
          <a:scene3d>
            <a:camera prst="perspectiveContrastingLeftFacing"/>
            <a:lightRig rig="threePt" dir="t"/>
          </a:scene3d>
          <a:sp3d extrusionH="279400" prstMaterial="matte">
            <a:bevelB/>
          </a:sp3d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928926" y="1428736"/>
            <a:ext cx="3071834" cy="350046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000" dirty="0" smtClean="0">
                <a:latin typeface="Arial Black" pitchFamily="34" charset="0"/>
              </a:rPr>
              <a:t>В этой презентации  я расскажу о себе  своих увлечениях и развлечениях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Презентация </a:t>
            </a:r>
            <a:r>
              <a:rPr smtClean="0">
                <a:latin typeface="Blackadder ITC" pitchFamily="82" charset="0"/>
              </a:rPr>
              <a:t>Power Point </a:t>
            </a:r>
            <a:r>
              <a:rPr lang="ru-RU" dirty="0" smtClean="0"/>
              <a:t>на тему</a:t>
            </a:r>
            <a:r>
              <a:rPr smtClean="0">
                <a:latin typeface="Blackadder ITC" pitchFamily="82" charset="0"/>
              </a:rPr>
              <a:t>:</a:t>
            </a:r>
            <a:r>
              <a:rPr smtClean="0"/>
              <a:t/>
            </a:r>
            <a:br>
              <a:rPr smtClean="0"/>
            </a:br>
            <a:r>
              <a:rPr smtClean="0">
                <a:latin typeface="Arial Black" pitchFamily="34" charset="0"/>
              </a:rPr>
              <a:t>"</a:t>
            </a:r>
            <a:r>
              <a:rPr lang="ru-RU" dirty="0" smtClean="0">
                <a:latin typeface="Arial Black" pitchFamily="34" charset="0"/>
              </a:rPr>
              <a:t>Я</a:t>
            </a:r>
            <a:r>
              <a:rPr smtClean="0">
                <a:latin typeface="Arial Black" pitchFamily="34" charset="0"/>
              </a:rPr>
              <a:t>"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028" name="Picture 4" descr="\\server33\students\ПИМ-09\Арлевич и Чесноков\Чесноков\DSC0009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14422"/>
            <a:ext cx="3303588" cy="4404784"/>
          </a:xfrm>
          <a:prstGeom prst="rect">
            <a:avLst/>
          </a:prstGeom>
          <a:blipFill dpi="0" rotWithShape="1">
            <a:blip r:embed="rId5">
              <a:alphaModFix amt="68000"/>
            </a:blip>
            <a:srcRect/>
            <a:tile tx="0" ty="0" sx="100000" sy="100000" flip="y" algn="br"/>
          </a:blipFill>
          <a:scene3d>
            <a:camera prst="perspectiveContrastingRightFacing"/>
            <a:lightRig rig="threePt" dir="t"/>
          </a:scene3d>
          <a:sp3d z="419100" extrusionH="279400" prstMaterial="matte"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500694" y="1524000"/>
            <a:ext cx="3186106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Что бы отдохнуть, мы собираемся все вместе и развлекаемся на полную катушку. Нам все равно где отдыхать в душном клубе или возле реки слушая чудесный всплеск волн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chemeClr val="tx1">
                    <a:lumMod val="85000"/>
                  </a:schemeClr>
                </a:solidFill>
              </a:rPr>
              <a:t>Отдых</a:t>
            </a:r>
            <a:endParaRPr lang="ru-RU" i="1" dirty="0">
              <a:solidFill>
                <a:schemeClr val="tx1">
                  <a:lumMod val="85000"/>
                </a:schemeClr>
              </a:solidFill>
            </a:endParaRPr>
          </a:p>
        </p:txBody>
      </p:sp>
      <p:pic>
        <p:nvPicPr>
          <p:cNvPr id="2050" name="Picture 2" descr="\\server33\students\ПИМ-09\Арлевич и Чесноков\Чесноков\DSC000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5338214" cy="400366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sp3d z="419100"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server33\students\ПИМ-09\Арлевич и Чесноков\Чесноков\DSC000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57158" y="2071678"/>
            <a:ext cx="4953066" cy="3714800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  <a:sp3d prstMaterial="powder"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00562" y="1524000"/>
            <a:ext cx="4186238" cy="4572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 далеких времен когда люди еще бегали с палками-копалками человеку дано было обучаться . Это непосильно трудная ноша , которая в будущем подари</a:t>
            </a:r>
            <a:r>
              <a:rPr lang="ru-RU" dirty="0" smtClean="0"/>
              <a:t>т</a:t>
            </a:r>
            <a:r>
              <a:rPr lang="ru-RU" dirty="0" smtClean="0"/>
              <a:t> свои плоды.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Учеба по принуждению</a:t>
            </a:r>
            <a:r>
              <a:rPr smtClean="0"/>
              <a:t/>
            </a:r>
            <a:br>
              <a:rPr smtClean="0"/>
            </a:br>
            <a:r>
              <a:rPr lang="ru-RU" dirty="0" smtClean="0"/>
              <a:t> или </a:t>
            </a:r>
            <a:r>
              <a:rPr smtClean="0"/>
              <a:t/>
            </a:r>
            <a:br>
              <a:rPr smtClean="0"/>
            </a:br>
            <a:r>
              <a:rPr smtClean="0">
                <a:latin typeface="Matura MT Script Capitals" pitchFamily="66" charset="0"/>
              </a:rPr>
              <a:t>I      Study</a:t>
            </a:r>
            <a:endParaRPr lang="ru-RU" dirty="0"/>
          </a:p>
        </p:txBody>
      </p:sp>
      <p:sp>
        <p:nvSpPr>
          <p:cNvPr id="4" name="Сердце 3"/>
          <p:cNvSpPr/>
          <p:nvPr/>
        </p:nvSpPr>
        <p:spPr>
          <a:xfrm>
            <a:off x="3786182" y="1071546"/>
            <a:ext cx="857256" cy="428628"/>
          </a:xfrm>
          <a:prstGeom prst="hear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0" y="1524000"/>
            <a:ext cx="4114800" cy="511971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С возрастом увлечения и хобби меняются ,как и все в этом мире .</a:t>
            </a:r>
          </a:p>
          <a:p>
            <a:pPr>
              <a:buNone/>
            </a:pPr>
            <a:r>
              <a:rPr lang="ru-RU" dirty="0" smtClean="0"/>
              <a:t>Время неумолимо движется вперед , река все время в движении вперед, а люди с самого младенчества развиваются . Сейчас моим хобби является </a:t>
            </a:r>
            <a:r>
              <a:rPr lang="en-US" dirty="0" smtClean="0"/>
              <a:t>IT</a:t>
            </a:r>
            <a:r>
              <a:rPr lang="ru-RU" dirty="0" smtClean="0"/>
              <a:t> </a:t>
            </a:r>
            <a:r>
              <a:rPr lang="ru-RU" sz="2000" dirty="0" smtClean="0"/>
              <a:t>(</a:t>
            </a:r>
            <a:r>
              <a:rPr lang="en-US" sz="2000" dirty="0" smtClean="0"/>
              <a:t>INTERNET TECHNOLOGY) </a:t>
            </a:r>
            <a:r>
              <a:rPr lang="ru-RU" sz="2000" dirty="0" smtClean="0"/>
              <a:t>. С самого детства я любил разбирать радиотехнику ,но не всегда получалось собрать все детали в том же порядке каком стояли по этому этот собранный предмет не всегда работал .Это детское увлечение переросло во что то большее чем просто интерес.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Autofit/>
          </a:bodyPr>
          <a:lstStyle/>
          <a:p>
            <a:pPr algn="ctr"/>
            <a:r>
              <a:rPr sz="6600" smtClean="0">
                <a:latin typeface="Matura MT Script Capitals" pitchFamily="66" charset="0"/>
              </a:rPr>
              <a:t>My hobbies</a:t>
            </a:r>
            <a:endParaRPr lang="ru-RU" sz="6600" dirty="0"/>
          </a:p>
        </p:txBody>
      </p:sp>
      <p:pic>
        <p:nvPicPr>
          <p:cNvPr id="4098" name="Picture 2" descr="\\server33\students\ПИМ-09\Арлевич и Чесноков\Чесноков\DSC000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3914748" cy="5219664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нак запрета 4"/>
          <p:cNvSpPr/>
          <p:nvPr/>
        </p:nvSpPr>
        <p:spPr>
          <a:xfrm>
            <a:off x="2285984" y="1428736"/>
            <a:ext cx="4857784" cy="4357718"/>
          </a:xfrm>
          <a:prstGeom prst="noSmoking">
            <a:avLst/>
          </a:prstGeom>
          <a:solidFill>
            <a:srgbClr val="FF0000">
              <a:alpha val="7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u="sng" dirty="0" smtClean="0">
                <a:latin typeface="Arial Black" pitchFamily="34" charset="0"/>
              </a:rPr>
              <a:t>Когда то все подходит к концу</a:t>
            </a:r>
            <a:r>
              <a:rPr b="1" i="1" u="sng" smtClean="0">
                <a:latin typeface="Arial Black" pitchFamily="34" charset="0"/>
              </a:rPr>
              <a:t>,</a:t>
            </a:r>
            <a:r>
              <a:rPr lang="ru-RU" b="1" i="1" u="sng" dirty="0" smtClean="0">
                <a:latin typeface="Arial Black" pitchFamily="34" charset="0"/>
              </a:rPr>
              <a:t> как и  моя презентация</a:t>
            </a:r>
            <a:endParaRPr lang="ru-RU" b="1" i="1" u="sng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9968206">
            <a:off x="1832427" y="2918345"/>
            <a:ext cx="5647700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THE END</a:t>
            </a:r>
            <a:endParaRPr lang="ru-RU" sz="9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76</TotalTime>
  <Words>188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Бумажная</vt:lpstr>
      <vt:lpstr>Columbia picture Present .</vt:lpstr>
      <vt:lpstr>Coming soon all countres</vt:lpstr>
      <vt:lpstr>Презентация Power Point на тему: "Я"</vt:lpstr>
      <vt:lpstr>Отдых</vt:lpstr>
      <vt:lpstr>Учеба по принуждению  или  I      Study</vt:lpstr>
      <vt:lpstr>My hobbies</vt:lpstr>
      <vt:lpstr>Когда то все подходит к концу, как и  моя презентация</vt:lpstr>
    </vt:vector>
  </TitlesOfParts>
  <Company>VGIPU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Columbia picture Present .</dc:title>
  <dc:creator>User</dc:creator>
  <cp:lastModifiedBy>User</cp:lastModifiedBy>
  <cp:revision>8</cp:revision>
  <dcterms:created xsi:type="dcterms:W3CDTF">2010-05-24T05:50:23Z</dcterms:created>
  <dcterms:modified xsi:type="dcterms:W3CDTF">2010-05-24T07:06:33Z</dcterms:modified>
</cp:coreProperties>
</file>