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46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</a:rPr>
              <a:t>21 Век ВГИПУ </a:t>
            </a:r>
            <a:r>
              <a:rPr lang="en-US" dirty="0" smtClean="0">
                <a:solidFill>
                  <a:srgbClr val="FFC000"/>
                </a:solidFill>
                <a:latin typeface="Bodoni MT Condensed" pitchFamily="18" charset="0"/>
              </a:rPr>
              <a:t>A</a:t>
            </a:r>
            <a:r>
              <a:rPr lang="en-US" sz="4800" b="1" dirty="0" smtClean="0">
                <a:solidFill>
                  <a:srgbClr val="FFC000"/>
                </a:solidFill>
                <a:latin typeface="Bodoni MT Condensed" pitchFamily="18" charset="0"/>
              </a:rPr>
              <a:t>nd </a:t>
            </a:r>
            <a:r>
              <a:rPr lang="ru-RU" sz="4800" b="1" dirty="0" err="1" smtClean="0">
                <a:solidFill>
                  <a:srgbClr val="FFC000"/>
                </a:solidFill>
              </a:rPr>
              <a:t>Арлевич</a:t>
            </a:r>
            <a:r>
              <a:rPr lang="ru-RU" sz="4800" b="1" dirty="0" smtClean="0">
                <a:solidFill>
                  <a:srgbClr val="FFC000"/>
                </a:solidFill>
              </a:rPr>
              <a:t> </a:t>
            </a:r>
            <a:r>
              <a:rPr lang="en-US" sz="4800" b="1" dirty="0" smtClean="0">
                <a:solidFill>
                  <a:srgbClr val="FFC000"/>
                </a:solidFill>
                <a:latin typeface="Bodoni MT Condensed" pitchFamily="18" charset="0"/>
              </a:rPr>
              <a:t>Production</a:t>
            </a:r>
            <a:r>
              <a:rPr lang="ru-RU" sz="4800" b="1" dirty="0" smtClean="0">
                <a:solidFill>
                  <a:srgbClr val="FFC000"/>
                </a:solidFill>
              </a:rPr>
              <a:t/>
            </a:r>
            <a:br>
              <a:rPr lang="ru-RU" sz="4800" b="1" dirty="0" smtClean="0">
                <a:solidFill>
                  <a:srgbClr val="FFC000"/>
                </a:solidFill>
              </a:rPr>
            </a:b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ru-RU" sz="3600" dirty="0" smtClean="0">
                <a:solidFill>
                  <a:srgbClr val="FFC000"/>
                </a:solidFill>
                <a:latin typeface="Arial Black" pitchFamily="34" charset="0"/>
              </a:rPr>
              <a:t>В содружестве с Чесноков </a:t>
            </a:r>
          </a:p>
          <a:p>
            <a:pPr algn="ctr"/>
            <a:r>
              <a:rPr lang="en-US" sz="3600" dirty="0" smtClean="0">
                <a:solidFill>
                  <a:srgbClr val="FFC000"/>
                </a:solidFill>
                <a:latin typeface="Bickham Script Pro Regular" pitchFamily="66" charset="0"/>
              </a:rPr>
              <a:t>Production</a:t>
            </a:r>
          </a:p>
          <a:p>
            <a:pPr algn="ctr"/>
            <a:r>
              <a:rPr lang="en-US" sz="3600" dirty="0" smtClean="0">
                <a:solidFill>
                  <a:srgbClr val="FFC000"/>
                </a:solidFill>
                <a:latin typeface="Algerian" pitchFamily="82" charset="0"/>
              </a:rPr>
              <a:t>Presents</a:t>
            </a:r>
            <a:endParaRPr lang="ru-RU" sz="3600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485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  <a:latin typeface="Charlemagne Std" pitchFamily="50" charset="0"/>
              </a:rPr>
              <a:t>Coming soon</a:t>
            </a:r>
            <a:r>
              <a:rPr lang="ru-RU" dirty="0" smtClean="0">
                <a:solidFill>
                  <a:srgbClr val="FFC000"/>
                </a:solidFill>
              </a:rPr>
              <a:t> всей страны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Новый мир, новые приключения, новые друзья. Скандалы интриги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и………. Вы подумали я скажу расследования?</a:t>
            </a:r>
            <a:r>
              <a:rPr lang="ru-RU" dirty="0" smtClean="0">
                <a:solidFill>
                  <a:srgbClr val="C00000"/>
                </a:solidFill>
                <a:sym typeface="Wingdings" pitchFamily="2" charset="2"/>
              </a:rPr>
              <a:t>. Вы ошиблись, и……..учёба.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Презентация на тему «</a:t>
            </a:r>
            <a:r>
              <a:rPr lang="ru-RU" sz="6000" dirty="0" smtClean="0">
                <a:solidFill>
                  <a:srgbClr val="FFC000"/>
                </a:solidFill>
              </a:rPr>
              <a:t>Я</a:t>
            </a:r>
            <a:r>
              <a:rPr lang="ru-RU" sz="4000" dirty="0" smtClean="0">
                <a:solidFill>
                  <a:srgbClr val="FFC000"/>
                </a:solidFill>
              </a:rPr>
              <a:t>»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Я </a:t>
            </a:r>
            <a:r>
              <a:rPr lang="ru-RU" sz="3200" dirty="0" err="1" smtClean="0">
                <a:solidFill>
                  <a:srgbClr val="FF0000"/>
                </a:solidFill>
              </a:rPr>
              <a:t>Арлевич</a:t>
            </a:r>
            <a:r>
              <a:rPr lang="ru-RU" sz="3200" dirty="0" smtClean="0">
                <a:solidFill>
                  <a:srgbClr val="FF0000"/>
                </a:solidFill>
              </a:rPr>
              <a:t> Николай Юрьевич родившийся в </a:t>
            </a:r>
            <a:r>
              <a:rPr lang="ru-RU" sz="3200" smtClean="0">
                <a:solidFill>
                  <a:srgbClr val="FF0000"/>
                </a:solidFill>
              </a:rPr>
              <a:t>НиНо, </a:t>
            </a:r>
            <a:r>
              <a:rPr lang="ru-RU" sz="3200" dirty="0" smtClean="0">
                <a:solidFill>
                  <a:srgbClr val="FF0000"/>
                </a:solidFill>
              </a:rPr>
              <a:t>проживший 18 лет жизни, поступив во ВГИПУ показываю вам свою презентацию.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859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«Я» и мои увлечения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В возрасте 12 лет меня стали интересовать компьютеры и автомобили. Уже в 14 лет я научился собирать и разбирать компьютер по запчастям. Я стал интересоваться соответствующей литературой, самостоятельно научился ставить любое программное обеспечение. Такое увлечение уже переросло в профессию будущего.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812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«Я» на отдыхе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Больше всего я люблю отдыхать на даче или с друзьями на природе!!! Если я собираюсь с друзьями то без спиртного у нас не обойтись </a:t>
            </a:r>
            <a:r>
              <a:rPr lang="ru-RU" dirty="0" smtClean="0">
                <a:solidFill>
                  <a:srgbClr val="FFC000"/>
                </a:solidFill>
                <a:sym typeface="Wingdings" pitchFamily="2" charset="2"/>
              </a:rPr>
              <a:t>. Летом я с друзьями люблю выезжать на шашлыки и отрываться на полную пока есть возможность.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Tm="563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C000"/>
                </a:solidFill>
              </a:rPr>
              <a:t>Полную версию презентации вы увидите на следующем курсе. </a:t>
            </a:r>
            <a:r>
              <a:rPr lang="ru-RU" sz="3600" dirty="0" smtClean="0">
                <a:solidFill>
                  <a:srgbClr val="FFC000"/>
                </a:solidFill>
                <a:sym typeface="Wingdings" pitchFamily="2" charset="2"/>
              </a:rPr>
              <a:t>.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FFC000"/>
                </a:solidFill>
              </a:rPr>
              <a:t>The End.</a:t>
            </a:r>
            <a:endParaRPr lang="ru-RU" sz="7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</TotalTime>
  <Words>186</Words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21 Век ВГИПУ And Арлевич Production </vt:lpstr>
      <vt:lpstr>Coming soon всей страны</vt:lpstr>
      <vt:lpstr>Презентация на тему «Я»</vt:lpstr>
      <vt:lpstr>«Я» и мои увлечения</vt:lpstr>
      <vt:lpstr>«Я» на отдыхе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 Век ВГИПУ end Арлевич Production </dc:title>
  <cp:lastModifiedBy>User</cp:lastModifiedBy>
  <cp:revision>11</cp:revision>
  <dcterms:modified xsi:type="dcterms:W3CDTF">2010-10-18T06:31:28Z</dcterms:modified>
</cp:coreProperties>
</file>