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2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2E2D6A-7D45-4E12-8676-3087641BA108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E78D6-7DC5-4CAA-9154-27C82E07267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3D48647-7BE3-448B-83C8-2AA78CFFC6F6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1690790-684C-465F-8548-F0B5923C5B7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8647-7BE3-448B-83C8-2AA78CFFC6F6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0790-684C-465F-8548-F0B5923C5B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8647-7BE3-448B-83C8-2AA78CFFC6F6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0790-684C-465F-8548-F0B5923C5B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3D48647-7BE3-448B-83C8-2AA78CFFC6F6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1690790-684C-465F-8548-F0B5923C5B7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3D48647-7BE3-448B-83C8-2AA78CFFC6F6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1690790-684C-465F-8548-F0B5923C5B7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8647-7BE3-448B-83C8-2AA78CFFC6F6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0790-684C-465F-8548-F0B5923C5B7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8647-7BE3-448B-83C8-2AA78CFFC6F6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0790-684C-465F-8548-F0B5923C5B7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D48647-7BE3-448B-83C8-2AA78CFFC6F6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1690790-684C-465F-8548-F0B5923C5B7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8647-7BE3-448B-83C8-2AA78CFFC6F6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90790-684C-465F-8548-F0B5923C5B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3D48647-7BE3-448B-83C8-2AA78CFFC6F6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1690790-684C-465F-8548-F0B5923C5B79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D48647-7BE3-448B-83C8-2AA78CFFC6F6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1690790-684C-465F-8548-F0B5923C5B79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3D48647-7BE3-448B-83C8-2AA78CFFC6F6}" type="datetimeFigureOut">
              <a:rPr lang="ru-RU" smtClean="0"/>
              <a:t>24.05.2010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1690790-684C-465F-8548-F0B5923C5B7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868" y="2643182"/>
            <a:ext cx="21483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«Мы»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4357694"/>
            <a:ext cx="733950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Corporation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Andrey</a:t>
            </a:r>
            <a:r>
              <a:rPr lang="en-US" sz="5400" b="1" cap="none" spc="0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&amp; Alex</a:t>
            </a:r>
            <a:endParaRPr lang="ru-RU" sz="5400" b="1" cap="none" spc="0" dirty="0">
              <a:ln w="11430"/>
              <a:solidFill>
                <a:srgbClr val="92D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5487 -0.50903 C -0.55278 -0.49051 -0.54514 -0.47315 -0.53664 -0.45787 C -0.53316 -0.44028 -0.52136 -0.4206 -0.5099 -0.41111 C -0.50382 -0.40602 -0.49862 -0.39815 -0.49167 -0.39583 C -0.48941 -0.39491 -0.48716 -0.39444 -0.48507 -0.39375 C -0.4816 -0.39213 -0.47483 -0.38889 -0.47483 -0.38889 C -0.43473 -0.39167 -0.41094 -0.39236 -0.36823 -0.38889 C -0.34705 -0.37986 -0.37014 -0.39074 -0.34653 -0.37569 C -0.32709 -0.36319 -0.30799 -0.35602 -0.29341 -0.33333 C -0.27674 -0.30787 -0.2724 -0.29375 -0.2599 -0.26458 C -0.25556 -0.25463 -0.25556 -0.2419 -0.25157 -0.23125 C -0.25278 -0.21944 -0.25278 -0.20717 -0.25487 -0.1956 C -0.25695 -0.18634 -0.28021 -0.17639 -0.28664 -0.17338 C -0.30052 -0.17639 -0.31459 -0.17801 -0.3283 -0.18241 C -0.33525 -0.18472 -0.34011 -0.20694 -0.34011 -0.20694 C -0.34497 -0.24884 -0.33872 -0.25949 -0.32153 -0.28912 C -0.31441 -0.30116 -0.31563 -0.30486 -0.3066 -0.31574 C -0.29271 -0.3331 -0.27518 -0.34259 -0.25834 -0.35347 C -0.24566 -0.35278 -0.23264 -0.35301 -0.21997 -0.35139 C -0.21007 -0.34977 -0.19757 -0.33796 -0.1882 -0.33333 C -0.17552 -0.31921 -0.16164 -0.31088 -0.14827 -0.29792 C -0.12431 -0.27454 -0.11233 -0.25393 -0.08177 -0.24444 C -0.05973 -0.24745 -0.04566 -0.24745 -0.02674 -0.25555 C -0.02205 -0.2618 -0.01615 -0.26667 -0.01164 -0.27361 C -0.00591 -0.28241 -0.00452 -0.29653 2.77778E-7 -0.30671 C 0.00086 -0.31412 0.00364 -0.32129 0.00329 -0.32893 C 0.00312 -0.33796 0.00191 -0.34676 2.77778E-7 -0.35555 C -0.00278 -0.36991 -0.01771 -0.37315 -0.02674 -0.37569 C -0.04202 -0.37315 -0.04011 -0.37268 -0.05174 -0.36227 C -0.06389 -0.33009 -0.04757 -0.36852 -0.0665 -0.33796 C -0.07205 -0.32917 -0.07535 -0.31875 -0.07987 -0.30903 C -0.08073 -0.30532 -0.08507 -0.28935 -0.0849 -0.28449 C -0.08212 -0.20602 -0.02448 -0.18727 0.025 -0.18009 C 0.03559 -0.18241 0.0467 -0.18241 0.05677 -0.1868 C 0.06041 -0.18842 0.07448 -0.20833 0.07673 -0.21111 C 0.08038 -0.21574 0.08489 -0.21944 0.08819 -0.22454 C 0.09375 -0.23241 0.10173 -0.25092 0.1085 -0.25787 C 0.11232 -0.2618 0.11736 -0.26296 0.12152 -0.26667 C 0.1243 -0.26898 0.12569 -0.27361 0.12847 -0.27569 C 0.1335 -0.2794 0.13958 -0.27986 0.14513 -0.28241 C 0.1552 -0.2794 0.16562 -0.27824 0.17517 -0.27361 C 0.17916 -0.27129 0.18159 -0.26574 0.18507 -0.26227 C 0.2085 -0.23773 0.22882 -0.21366 0.23993 -0.17592 C 0.23819 -0.13125 0.24132 -0.14838 0.23507 -0.12222 C 0.23333 -0.11504 0.22517 -0.11481 0.22013 -0.11111 C 0.21736 -0.10903 0.21614 -0.1044 0.21336 -0.10231 C 0.21076 -0.10023 0.19392 -0.09444 0.19184 -0.09352 C 0.17013 -0.08356 0.14635 -0.08055 0.12343 -0.07569 C 0.10902 -0.06412 0.11823 -0.07037 0.09513 -0.06018 C 0.09062 -0.05856 0.08767 -0.05347 0.0835 -0.05139 C 0.07586 -0.04676 0.06788 -0.04352 0.06007 -0.04004 C 0.05555 -0.03819 0.05121 -0.03704 0.0467 -0.03588 C 0.03888 -0.03379 0.02343 -0.03125 0.02343 -0.03125 C 0.01788 -0.02639 0.01649 -0.02083 0.01007 -0.01782 C 0.00885 -0.01551 0.00746 -0.01366 0.00659 -0.01111 C 0.0059 -0.00833 0.00642 -0.00463 0.00503 -0.00231 C 0.00382 -0.00046 2.77778E-7 -3.7037E-6 2.77778E-7 -3.7037E-6 " pathEditMode="relative" ptsTypes="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776 0.29722 C 0.46371 0.2919 0.45451 0.28009 0.44079 0.27477 C 0.43142 0.27106 0.41545 0.26944 0.40572 0.26805 C 0.38194 0.25995 0.35694 0.25555 0.33229 0.25254 C 0.32222 0.24884 0.31197 0.24791 0.30225 0.24352 C 0.31909 0.23032 0.33402 0.22176 0.35243 0.21227 C 0.37083 0.20254 0.39166 0.19653 0.40416 0.17453 C 0.40659 0.16041 0.40833 0.16412 0.39236 0.16342 C 0.34843 0.16157 0.30451 0.16018 0.26059 0.15879 C 0.18489 0.14236 0.21961 0.14861 0.15711 0.13866 C 0.17083 0.09745 0.18941 0.06643 0.21041 0.03171 C 0.22343 0.01018 0.22743 -0.01736 0.23559 -0.04167 C 0.23958 -0.06644 0.24288 -0.09051 0.24566 -0.11551 C 0.24513 -0.12292 0.24566 -0.13079 0.24392 -0.13773 C 0.24322 -0.14051 0.24288 -0.13195 0.24218 -0.12894 C 0.24062 -0.12153 0.23923 -0.11389 0.23732 -0.10648 C 0.2302 -0.07963 0.22395 -0.04236 0.20711 -0.02176 C 0.20277 -0.01621 0.19687 -0.01297 0.19201 -0.00834 C 0.1835 -0.00023 0.17361 0.0125 0.16371 0.01828 C 0.1302 0.03842 0.05243 0.02916 0.03524 0.02963 C 0.02743 0.03032 0.01961 0.03009 0.01197 0.03171 C 0.00625 0.03287 0.00104 0.03819 -0.00469 0.03842 C -0.02744 0.03958 -0.05053 0.03703 -0.07327 0.03634 C -0.08577 0.02477 -0.0849 0.00602 -0.09167 -0.01065 C -0.10157 -0.03496 -0.11476 -0.06389 -0.1283 -0.08634 C -0.14254 -0.10996 -0.14063 -0.10209 -0.1533 -0.12662 C -0.15851 -0.13681 -0.16337 -0.14746 -0.16823 -0.15787 C -0.16997 -0.16158 -0.17327 -0.16898 -0.17327 -0.16875 C -0.17101 -0.17269 -0.17014 -0.18033 -0.16667 -0.18009 C -0.15816 -0.17963 -0.11962 -0.16134 -0.10834 -0.15556 C -0.08837 -0.14537 -0.06129 -0.1331 -0.04497 -0.11343 C -0.025 -0.08935 -0.02066 -0.05926 -0.00469 -0.03287 C -0.00053 -0.01898 0.00017 -0.01505 0.00017 0.00046 " pathEditMode="relative" rAng="0" ptsTypes="ffffffffffffffffffffffffffffffffA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-2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500494" y="2786058"/>
            <a:ext cx="33329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i="1" cap="none" spc="0" dirty="0" smtClean="0">
                <a:ln/>
                <a:solidFill>
                  <a:schemeClr val="accent3"/>
                </a:solidFill>
                <a:effectLst/>
              </a:rPr>
              <a:t>The </a:t>
            </a:r>
            <a:r>
              <a:rPr lang="en-US" sz="5400" b="1" i="1" cap="none" spc="0" dirty="0" err="1" smtClean="0">
                <a:ln/>
                <a:solidFill>
                  <a:schemeClr val="accent3"/>
                </a:solidFill>
                <a:effectLst/>
              </a:rPr>
              <a:t>EnD</a:t>
            </a:r>
            <a:endParaRPr lang="ru-RU" sz="5400" b="1" i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7286652"/>
            <a:ext cx="33329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i="1" cap="none" spc="0" dirty="0" smtClean="0">
                <a:ln/>
                <a:solidFill>
                  <a:schemeClr val="accent3"/>
                </a:solidFill>
                <a:effectLst/>
              </a:rPr>
              <a:t>The </a:t>
            </a:r>
            <a:r>
              <a:rPr lang="en-US" sz="5400" b="1" i="1" cap="none" spc="0" dirty="0" err="1" smtClean="0">
                <a:ln/>
                <a:solidFill>
                  <a:schemeClr val="accent3"/>
                </a:solidFill>
                <a:effectLst/>
              </a:rPr>
              <a:t>EnD</a:t>
            </a:r>
            <a:endParaRPr lang="ru-RU" sz="5400" b="1" i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2066" y="7072338"/>
            <a:ext cx="33329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i="1" cap="none" spc="0" dirty="0" smtClean="0">
                <a:ln/>
                <a:solidFill>
                  <a:schemeClr val="accent3"/>
                </a:solidFill>
                <a:effectLst/>
              </a:rPr>
              <a:t>The </a:t>
            </a:r>
            <a:r>
              <a:rPr lang="en-US" sz="5400" b="1" i="1" cap="none" spc="0" dirty="0" err="1" smtClean="0">
                <a:ln/>
                <a:solidFill>
                  <a:schemeClr val="accent3"/>
                </a:solidFill>
                <a:effectLst/>
              </a:rPr>
              <a:t>EnD</a:t>
            </a:r>
            <a:endParaRPr lang="ru-RU" sz="5400" b="1" i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72132" y="-1214470"/>
            <a:ext cx="33329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i="1" cap="none" spc="0" dirty="0" smtClean="0">
                <a:ln/>
                <a:solidFill>
                  <a:schemeClr val="accent3"/>
                </a:solidFill>
                <a:effectLst/>
              </a:rPr>
              <a:t>The </a:t>
            </a:r>
            <a:r>
              <a:rPr lang="en-US" sz="5400" b="1" i="1" cap="none" spc="0" dirty="0" err="1" smtClean="0">
                <a:ln/>
                <a:solidFill>
                  <a:schemeClr val="accent3"/>
                </a:solidFill>
                <a:effectLst/>
              </a:rPr>
              <a:t>EnD</a:t>
            </a:r>
            <a:endParaRPr lang="ru-RU" sz="5400" b="1" i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285784" y="-1214470"/>
            <a:ext cx="33329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i="1" cap="none" spc="0" dirty="0" smtClean="0">
                <a:ln/>
                <a:solidFill>
                  <a:schemeClr val="accent3"/>
                </a:solidFill>
                <a:effectLst/>
              </a:rPr>
              <a:t>The </a:t>
            </a:r>
            <a:r>
              <a:rPr lang="en-US" sz="5400" b="1" i="1" cap="none" spc="0" dirty="0" err="1" smtClean="0">
                <a:ln/>
                <a:solidFill>
                  <a:schemeClr val="accent3"/>
                </a:solidFill>
                <a:effectLst/>
              </a:rPr>
              <a:t>EnD</a:t>
            </a:r>
            <a:endParaRPr lang="ru-RU" sz="5400" b="1" i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674 -0.1088 C 0.17257 -0.04977 0.17309 -0.0669 0.17674 0.03565 C 0.1776 0.06065 0.18941 0.08079 0.1967 0.10231 C 0.19878 0.1088 0.19913 0.11597 0.20174 0.12222 C 0.21337 0.15069 0.23125 0.16968 0.25 0.18889 C 0.27882 0.21829 0.30833 0.24514 0.33663 0.27546 C 0.35712 0.29745 0.38438 0.31551 0.40174 0.34213 C 0.40955 0.35417 0.41615 0.36736 0.42326 0.38009 C 0.42656 0.38588 0.43003 0.3919 0.43333 0.39769 C 0.44097 0.41111 0.45174 0.44213 0.45174 0.44213 C 0.45556 0.4625 0.46146 0.47894 0.46337 0.5 C 0.45955 0.5287 0.46111 0.52037 0.45174 0.54005 C 0.44965 0.54444 0.44722 0.54884 0.44497 0.55324 C 0.4441 0.55509 0.44167 0.55787 0.44167 0.55787 " pathEditMode="relative" ptsTypes="fffffffffffff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292 -0.02893 C 0.18229 -0.03403 0.18767 -0.03588 0.19792 -0.03796 C 0.22569 -0.03449 0.25191 -0.02708 0.27951 -0.02454 C 0.33976 -0.00833 0.36615 0.00764 0.41285 0.05533 C 0.42187 0.06458 0.42621 0.06968 0.42951 0.08426 C 0.43003 0.10278 0.42865 0.12153 0.43125 0.13982 C 0.43212 0.14607 0.4368 0.15 0.43941 0.15533 C 0.45191 0.17894 0.47274 0.19074 0.49288 0.19769 C 0.53837 0.19028 0.50764 0.20232 0.52621 0.17755 C 0.53003 0.1625 0.53299 0.14884 0.53455 0.1331 C 0.5316 0.10926 0.5283 0.08889 0.51788 0.06875 C 0.51389 0.06088 0.50851 0.0544 0.50451 0.04653 C 0.4842 0.00695 0.46354 -0.03403 0.44132 -0.0713 C 0.43941 -0.07801 0.43819 -0.08472 0.43628 -0.0912 C 0.4349 -0.09583 0.43264 -0.1 0.43125 -0.10463 C 0.42812 -0.11551 0.42812 -0.12315 0.42465 -0.13356 C 0.41285 -0.16782 0.42569 -0.12014 0.41632 -0.15787 C 0.41736 -0.18565 0.41424 -0.19768 0.42292 -0.21782 C 0.42448 -0.2213 0.42969 -0.23125 0.43125 -0.23356 C 0.4349 -0.23889 0.44288 -0.24907 0.44288 -0.24884 C 0.44427 -0.2544 0.44496 -0.26366 0.44965 -0.2669 C 0.45521 -0.2706 0.47031 -0.27222 0.47465 -0.27801 " pathEditMode="relative" rAng="0" ptsTypes="fffffffffffffffffffff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" y="-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7 C -0.00278 0.00532 -0.00642 0.00995 -0.00833 0.01574 C -0.01146 0.02523 -0.01563 0.06458 -0.01667 0.07338 C -0.01545 0.10833 -0.01719 0.16319 -0.00833 0.20208 C -2.77778E-6 0.23889 0.01389 0.27083 0.02656 0.30463 C 0.03819 0.33565 0.04479 0.36921 0.0566 0.4 C 0.08021 0.46157 0.10121 0.5243 0.12326 0.58657 C 0.18021 0.74815 0.12795 0.58819 0.15833 0.68217 C 0.1599 0.69282 0.16215 0.70301 0.16319 0.71342 C 0.16493 0.73194 0.16667 0.76875 0.16667 0.76875 C 0.16493 0.78611 0.16441 0.80324 0.16163 0.8199 C 0.16042 0.82754 0.14774 0.84444 0.14496 0.84676 C 0.11788 0.86643 0.08958 0.87523 0.0599 0.88426 C 0.03715 0.8824 0.00764 0.88426 -0.0151 0.87129 C -0.02083 0.86805 -0.02604 0.86319 -0.03177 0.86018 C -0.03941 0.85578 -0.0526 0.84838 -0.05833 0.83981 " pathEditMode="relative" ptsTypes="fffffffffffffff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11 0.03241 C -0.06024 0.02269 -0.06441 0.01343 -0.06718 0.00347 C -0.07257 -0.01643 -0.07396 -0.04676 -0.07552 -0.06759 C -0.07448 -0.08472 -0.07465 -0.10185 -0.07222 -0.11875 C -0.06961 -0.13634 -0.03993 -0.17685 -0.03889 -0.1787 C -0.00034 -0.23981 0.05816 -0.2713 0.11615 -0.2787 C 0.11997 -0.28009 0.12379 -0.28217 0.12778 -0.2831 C 0.13282 -0.28426 0.1382 -0.2831 0.14289 -0.28542 C 0.14479 -0.28634 0.14618 -0.29213 0.14618 -0.2919 " pathEditMode="relative" rAng="0" ptsTypes="ffffffff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" y="-16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5.18519E-6 C -0.00869 -0.02361 -0.02796 -0.03078 -0.04341 -0.04444 C -0.05209 -0.05208 -0.06042 -0.06018 -0.06841 -0.06898 C -0.11858 -0.12499 -0.06771 -0.06689 -0.09844 -0.10462 C -0.10573 -0.11342 -0.11494 -0.11944 -0.12171 -0.12893 C -0.13941 -0.1537 -0.15018 -0.18425 -0.16997 -0.20694 C -0.17171 -0.21296 -0.17292 -0.21921 -0.17501 -0.22453 C -0.17674 -0.22962 -0.18021 -0.2331 -0.18178 -0.23796 C -0.18351 -0.24351 -0.18351 -0.24999 -0.18507 -0.25578 C -0.18855 -0.26759 -0.19323 -0.27916 -0.19671 -0.29143 C -0.19775 -0.30231 -0.19879 -0.31342 -0.20001 -0.32453 C -0.20053 -0.32962 -0.20174 -0.34004 -0.20174 -0.34004 C -0.2007 -0.37893 -0.20573 -0.428 -0.17501 -0.44907 C -0.16285 -0.46967 -0.15313 -0.46342 -0.13664 -0.47337 C -0.11233 -0.48819 -0.08646 -0.50578 -0.06007 -0.51342 C -0.03855 -0.53009 -0.01407 -0.53981 0.00659 -0.55786 C 0.02395 -0.57291 0.0394 -0.59583 0.05156 -0.61782 C 0.05347 -0.63564 0.05972 -0.65323 0.05989 -0.67129 C 0.06041 -0.71504 0.05989 -0.75856 0.05989 -0.80231 " pathEditMode="relative" ptsTypes="ffffffffffffffffff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428604"/>
            <a:ext cx="5572165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chemeClr val="accent3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Я Александр Иванов Дмитриевич, а я Андрей Назаров Павлович </a:t>
            </a:r>
            <a:endParaRPr lang="ru-RU" sz="2800" b="1" dirty="0">
              <a:ln/>
              <a:solidFill>
                <a:schemeClr val="accent3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643182"/>
            <a:ext cx="557216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chemeClr val="accent3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Мы учимся в самом лучшем университете…</a:t>
            </a:r>
            <a:endParaRPr lang="ru-RU" sz="2800" b="1" dirty="0">
              <a:ln/>
              <a:solidFill>
                <a:schemeClr val="accent3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000" y="3000372"/>
            <a:ext cx="278608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chemeClr val="accent3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ВГИПУ!!!</a:t>
            </a:r>
            <a:endParaRPr lang="ru-RU" sz="2800" b="1" dirty="0">
              <a:ln/>
              <a:solidFill>
                <a:schemeClr val="accent3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6337 0.47778 C 1.15174 0.4831 1.15955 0.47847 1.1434 0.5 C 1.13976 0.50486 1.1342 0.50694 1.13003 0.51111 C 1.12153 0.51944 1.11337 0.52894 1.10503 0.53773 C 1.09774 0.54537 1.0875 0.54838 1.0816 0.55787 C 1.05747 0.59606 1.08663 0.54769 1.0684 0.58449 C 1.05938 0.60278 1.04792 0.61991 1.03837 0.63773 C 1.03524 0.64352 1.03351 0.65023 1.03003 0.65556 C 1.02622 0.66157 1.02066 0.66528 1.01667 0.67106 C 1.01285 0.67639 1.01024 0.68333 1.0066 0.68889 C 1.00243 0.69514 0.99722 0.7 0.9934 0.70671 C 0.98993 0.71273 0.98889 0.72106 0.98507 0.72662 C 0.97622 0.73935 0.96024 0.74514 0.95 0.75556 C 0.93056 0.77546 0.94722 0.76898 0.9283 0.77338 C 0.89514 0.79074 0.86545 0.77639 0.82674 0.77338 C 0.81892 0.77106 0.81111 0.76852 0.8033 0.76667 C 0.79774 0.76551 0.79184 0.7669 0.78663 0.76435 C 0.77708 0.75995 0.76858 0.75208 0.76007 0.74444 C 0.74583 0.73171 0.74288 0.70602 0.73333 0.68889 C 0.72639 0.67662 0.71806 0.66597 0.71163 0.65324 C 0.70938 0.64884 0.70781 0.64375 0.70503 0.64005 C 0.70104 0.63472 0.69566 0.63194 0.69167 0.62662 C 0.68559 0.61852 0.67882 0.61042 0.675 0.6 C 0.67326 0.5956 0.67222 0.59051 0.66997 0.58657 C 0.66563 0.57917 0.66007 0.57338 0.65503 0.56667 C 0.64965 0.55949 0.64601 0.54838 0.64167 0.54005 C 0.63073 0.51898 0.61563 0.49815 0.59826 0.48657 " pathEditMode="relative" ptsTypes="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.04537 C -0.01372 0.04399 -0.02952 0.04283 -0.04306 0.04144 C -0.04792 0.04098 -0.05209 0.04051 -0.05729 0.04005 C -0.11615 0.03612 -0.18299 0.0345 -0.24896 0.03426 C -0.33316 0.03473 -0.33542 0.0338 -0.39479 0.03704 C -0.40452 0.03797 -0.41476 0.03912 -0.42223 0.04051 C -0.425 0.04167 -0.43108 0.0426 -0.43785 0.04352 C -0.44045 0.04445 -0.4375 0.04375 -0.44358 0.04468 C -0.44757 0.04514 -0.44445 0.04514 -0.44757 0.04514 " pathEditMode="relative" rAng="0" ptsTypes="ffffffff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4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8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server33\students\ПИМ-09\Иванов Саня и Назаров Андрюха!!!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127385">
            <a:off x="90530" y="689466"/>
            <a:ext cx="5421034" cy="333501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 rot="19930209">
            <a:off x="2896214" y="7638147"/>
            <a:ext cx="3685329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Иванов Александр Дмитриевич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8118900">
            <a:off x="8681945" y="3410275"/>
            <a:ext cx="368532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Назаров Андрей Павлович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>
            <a:off x="6357950" y="7072338"/>
            <a:ext cx="1000132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>
            <a:off x="9429784" y="3429000"/>
            <a:ext cx="1928826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083 0.63333 C 0.66632 0.6243 0.66076 0.61759 0.6559 0.60879 C 0.6533 0.6044 0.64896 0.5956 0.64896 0.5956 C 0.64531 0.58032 0.65052 0.59815 0.64253 0.58217 C 0.64132 0.58032 0.64149 0.57754 0.6408 0.57546 C 0.63889 0.57083 0.63628 0.56667 0.63403 0.56204 C 0.62813 0.55023 0.62726 0.53194 0.62587 0.51759 C 0.6276 0.4537 0.62431 0.47338 0.63229 0.44004 C 0.63194 0.42569 0.63281 0.41157 0.6309 0.39768 C 0.63003 0.3912 0.62569 0.38611 0.62396 0.37986 C 0.6217 0.36991 0.61736 0.3625 0.61389 0.35301 C 0.61163 0.34606 0.61007 0.33819 0.60729 0.33102 C 0.60625 0.32801 0.60521 0.32523 0.60417 0.32222 C 0.60139 0.30694 0.59896 0.3044 0.5974 0.28657 C 0.59792 0.25555 0.59583 0.2206 0.60903 0.19282 C 0.61319 0.15532 0.61493 0.12199 0.60903 0.08449 C 0.61111 0.04653 0.61181 0.00833 0.61736 -0.02894 C 0.62205 -0.0581 0.62986 -0.08171 0.63733 -0.10903 C 0.66476 -0.20764 0.64253 -0.13889 0.65903 -0.18889 C 0.66007 -0.20139 0.6599 -0.21435 0.66233 -0.22662 C 0.66337 -0.23171 0.66615 -0.23542 0.66753 -0.24005 C 0.66372 -0.25509 0.6691 -0.2382 0.65903 -0.25371 C 0.65747 -0.25625 0.65729 -0.25996 0.6559 -0.26227 C 0.65365 -0.26597 0.64601 -0.27269 0.64253 -0.27593 C 0.63194 -0.2963 0.61979 -0.31366 0.60087 -0.31806 C 0.58733 -0.31644 0.57396 -0.3169 0.56094 -0.31366 C 0.55625 -0.31227 0.5533 -0.30671 0.54913 -0.3044 C 0.5441 -0.30185 0.53906 -0.30046 0.53403 -0.29815 C 0.5191 -0.29051 0.50694 -0.27894 0.4908 -0.27593 C 0.47743 -0.2632 0.47153 -0.28264 0.4592 -0.28912 C 0.45642 -0.29051 0.45347 -0.29144 0.45087 -0.29352 C 0.4474 -0.29583 0.44444 -0.3 0.4408 -0.30232 C 0.43715 -0.30463 0.43299 -0.30486 0.42917 -0.30671 C 0.41111 -0.31597 0.40538 -0.31852 0.38403 -0.32222 C 0.36736 -0.32176 0.35052 -0.32269 0.33403 -0.32037 C 0.33038 -0.31991 0.32743 -0.31551 0.32396 -0.31366 C 0.31146 -0.30579 0.29688 -0.30093 0.28594 -0.28912 C 0.26285 -0.26458 0.28247 -0.27546 0.2625 -0.26667 C 0.25642 -0.25857 0.25208 -0.25857 0.2441 -0.25579 C 0.23802 -0.25625 0.23194 -0.25625 0.22569 -0.2581 C 0.21267 -0.26227 0.20191 -0.27454 0.18906 -0.28009 C 0.16476 -0.29097 0.17899 -0.28403 0.14757 -0.30232 C 0.13212 -0.31134 0.11563 -0.31134 0.09913 -0.31366 C 0.01042 -0.33958 -0.08889 -0.31621 -0.18073 -0.31366 C -0.18646 -0.30579 -0.19253 -0.30278 -0.19913 -0.29583 C -0.20191 -0.2882 -0.20382 -0.28264 -0.20747 -0.27593 C -0.21215 -0.26667 -0.20972 -0.27593 -0.21406 -0.26458 C -0.2191 -0.25185 -0.21875 -0.23681 -0.22413 -0.22454 C -0.22726 -0.21759 -0.2316 -0.21227 -0.23576 -0.20671 C -0.2401 -0.19213 -0.24792 -0.18125 -0.25243 -0.16667 C -0.25486 -0.15949 -0.2592 -0.14445 -0.2592 -0.14445 C -0.26354 -0.10903 -0.26736 -0.07338 -0.27083 -0.03773 C -0.2651 0.0419 -0.27014 0.01018 -0.26076 0.05995 C -0.25833 0.10254 -0.26198 0.07106 -0.25243 0.11088 C -0.24549 0.14004 -0.24097 0.16829 -0.23073 0.1956 C -0.22483 0.21088 -0.22222 0.23148 -0.2125 0.24444 C -0.19931 0.26204 -0.18056 0.27523 -0.1691 0.2956 C -0.16476 0.30301 -0.16198 0.31204 -0.15747 0.31991 C -0.15573 0.32292 -0.15434 0.32569 -0.1526 0.32893 C -0.14236 0.37083 -0.15747 0.43611 -0.18576 0.46204 C -0.18628 0.46435 -0.18646 0.46667 -0.1875 0.46875 C -0.18889 0.47129 -0.19149 0.47268 -0.19253 0.47546 C -0.19462 0.48102 -0.19427 0.4875 -0.19583 0.49329 C -0.19514 0.50602 -0.19774 0.52037 -0.19253 0.53102 C -0.18802 0.54028 -0.17934 0.54398 -0.17257 0.54884 C -0.15833 0.55903 -0.14601 0.56273 -0.13073 0.56875 C -0.12622 0.5706 -0.12205 0.57384 -0.11753 0.57546 C -0.1099 0.57754 -0.0941 0.57986 -0.0941 0.58009 C -0.08785 0.58287 -0.08056 0.58333 -0.07413 0.58657 C -0.07014 0.58842 -0.06667 0.59329 -0.06267 0.5956 C -0.0467 0.60463 -0.02778 0.60625 -0.01094 0.60879 C 0.04497 0.60671 0.08906 0.60254 0.14757 0.6 C 0.17865 0.59421 0.2099 0.59282 0.24063 0.58657 C 0.26493 0.57014 0.28038 0.55602 0.30747 0.55116 C 0.31701 0.54745 0.32587 0.54259 0.33576 0.54004 C 0.34688 0.5294 0.36024 0.53657 0.3724 0.54004 C 0.39184 0.55278 0.41042 0.56759 0.4309 0.57754 C 0.43924 0.58194 0.45851 0.58171 0.46215 0.58217 C 0.46441 0.58194 0.4934 0.58565 0.50243 0.57546 C 0.50694 0.5706 0.5125 0.55301 0.51424 0.54884 C 0.51528 0.5456 0.51736 0.54004 0.51736 0.54028 C 0.51701 0.52361 0.51701 0.50717 0.5158 0.49097 C 0.51545 0.48842 0.51319 0.48657 0.51233 0.48449 C 0.50833 0.47153 0.50694 0.45694 0.49913 0.44653 C 0.49635 0.43125 0.49844 0.44028 0.4908 0.41991 C 0.48559 0.40648 0.48403 0.38796 0.48229 0.37338 C 0.48351 0.34745 0.48438 0.32153 0.48594 0.2956 C 0.48611 0.29259 0.48715 0.28935 0.48715 0.28657 C 0.48785 0.28379 0.48854 0.2625 0.4908 0.25555 C 0.49253 0.2493 0.4974 0.23727 0.4974 0.2375 C 0.5 0.22361 0.50382 0.21088 0.51233 0.20185 C 0.5184 0.18542 0.51424 0.1956 0.52743 0.17338 C 0.54931 0.13634 0.56094 0.11458 0.59583 0.09745 C 0.60052 0.09537 0.61233 0.08634 0.61736 0.08634 C 0.68733 0.08449 0.75764 0.08518 0.8276 0.08449 C 0.83785 0.07917 0.8276 0.08634 0.83403 0.07338 C 0.83698 0.06736 0.85 0.05833 0.85399 0.05555 C 0.85451 0.0544 0.86076 0.03611 0.8625 0.03542 C 0.86406 0.03449 0.86563 0.03704 0.86753 0.03727 C 0.87465 0.03449 0.8816 0.03009 0.88906 0.02639 C 0.89271 0.02731 0.89705 0.02639 0.90069 0.02893 C 0.9026 0.03009 0.9026 0.03356 0.90399 0.03542 C 0.90712 0.03912 0.92448 0.0537 0.9276 0.05555 C 0.93733 0.06065 0.9474 0.06458 0.95747 0.06829 C 0.96302 0.06736 0.97153 0.06736 0.9776 0.06435 C 0.98576 0.06018 0.9816 0.06018 0.98906 0.05741 C 1.00608 0.05185 1.02344 0.04815 1.04063 0.04444 C 1.04236 0.03009 1.04479 0.02546 1.05243 0.01551 C 1.05295 0.01273 1.05295 0.01065 1.05399 0.00879 C 1.05538 0.00648 1.05885 0.00717 1.0592 0.0044 C 1.06076 -0.02431 1.05833 -0.04931 1.05243 -0.0757 C 1.0434 -0.11783 1.05347 -0.0757 1.0474 -0.11111 C 1.04444 -0.12732 1.03958 -0.14306 1.0342 -0.1581 C 1.02847 -0.19236 1.02031 -0.22917 1.00747 -0.25996 C 1.00451 -0.29954 1.00035 -0.33866 0.99549 -0.37778 C 0.99375 -0.39445 0.99271 -0.4169 0.9875 -0.43333 C 0.98455 -0.44259 0.98351 -0.4382 0.97899 -0.44676 C 0.97448 -0.45556 0.97153 -0.46644 0.96753 -0.4757 C 0.9566 -0.49977 0.94358 -0.52246 0.93056 -0.54445 C 0.91233 -0.57662 0.89497 -0.60833 0.87066 -0.63333 C 0.86771 -0.63658 0.86667 -0.64306 0.86406 -0.64676 C 0.86146 -0.65046 0.85747 -0.65232 0.85399 -0.65556 C 0.83802 -0.67153 0.8224 -0.68287 0.80382 -0.69329 C 0.79063 -0.70116 0.77361 -0.70185 0.75903 -0.7044 C 0.72517 -0.70301 0.69115 -0.70232 0.65729 -0.7 C 0.64792 -0.69931 0.62917 -0.6956 0.62917 -0.69537 C 0.61389 -0.6875 0.59566 -0.68542 0.57917 -0.68218 C 0.57031 -0.67847 0.56319 -0.67176 0.55417 -0.66898 C 0.53767 -0.65232 0.52101 -0.63611 0.50417 -0.62014 C 0.50295 -0.61898 0.50208 -0.6169 0.50087 -0.61551 C 0.49826 -0.6125 0.49514 -0.60949 0.49236 -0.60671 C 0.48819 -0.60278 0.48281 -0.60046 0.47917 -0.5956 C 0.47292 -0.58727 0.47639 -0.58982 0.4691 -0.58681 C 0.44948 -0.56713 0.43142 -0.54375 0.4092 -0.52894 C 0.40503 -0.52037 0.39983 -0.51991 0.39427 -0.51343 C 0.38351 -0.50093 0.38177 -0.49537 0.37083 -0.48681 C 0.3684 -0.47732 0.36441 -0.47153 0.35903 -0.46458 C 0.3533 -0.42708 0.34792 -0.39144 0.34427 -0.35347 C 0.34479 -0.2794 0.34479 -0.20533 0.34583 -0.13125 C 0.34635 -0.09445 0.36528 -0.11065 0.3408 -0.04445 C 0.32205 0.00555 0.29549 0.04745 0.2559 0.06829 C 0.23455 0.06643 0.2125 0.06967 0.19253 0.05995 C 0.1816 0.05463 0.13264 0.02546 0.11563 0.01111 C 0.08872 -0.01181 0.08177 -0.01991 0.06094 -0.04236 C 0.05295 -0.05093 0.04253 -0.0757 0.04253 -0.07546 C 0.03872 -0.09283 0.03403 -0.10903 0.03247 -0.12662 C 0.03524 -0.12824 0.03872 -0.12847 0.0408 -0.13125 C 0.04479 -0.13658 0.04184 -0.14676 0.04427 -0.15347 C 0.04514 -0.15579 0.04757 -0.15671 0.04913 -0.1581 C 0.05503 -0.17037 0.05712 -0.17963 0.06753 -0.18449 C 0.0776 -0.18125 0.08438 -0.16898 0.09253 -0.15996 C 0.09566 -0.15671 0.09965 -0.15486 0.1026 -0.15116 C 0.11615 -0.1331 0.12222 -0.11898 0.12917 -0.09583 C 0.12969 -0.09051 0.13108 -0.08542 0.13073 -0.08009 C 0.13003 -0.06088 0.12708 -0.01898 0.12257 0.00648 C 0.1217 0.01065 0.12101 0.01458 0.11927 0.01736 C 0.11528 0.02477 0.11076 0.03356 0.10417 0.03542 C 0.09826 0.03704 0.09184 0.03704 0.08576 0.03727 C 0.06632 0.03565 0.03299 0.03819 0.0158 0.01551 C 0.01302 0.01204 0.00382 0.00254 0.00382 -0.0044 " pathEditMode="relative" rAng="0" ptsTypes="ffffffffffffffffffffffffffffffffffffffffffffffffffffffffffffffffffffffffffffffffffffffffffffffffffffffff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" y="-6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8.14815E-6 C -0.01042 -0.01388 -0.01806 -0.03078 -0.02674 -0.04675 C -0.04028 -0.07199 -0.05712 -0.09537 -0.06667 -0.12453 C -0.06823 -0.12939 -0.06841 -0.13495 -0.06997 -0.14004 C -0.07188 -0.14629 -0.07448 -0.15185 -0.07674 -0.15787 C -0.07587 -0.17962 -0.07917 -0.2118 -0.06841 -0.23124 C -0.06476 -0.24583 -0.06216 -0.25694 -0.05678 -0.27106 C -0.05556 -0.27407 -0.0533 -0.28009 -0.0533 -0.28009 C -0.05174 -0.29166 -0.04827 -0.30347 -0.04341 -0.31342 C -0.03924 -0.33472 -0.04514 -0.30694 -0.03664 -0.33564 C -0.03178 -0.35231 -0.02917 -0.37129 -0.02674 -0.38888 C -0.02882 -0.41782 -0.02709 -0.41157 -0.04167 -0.43124 C -0.04341 -0.43356 -0.04323 -0.43773 -0.04497 -0.44004 C -0.04619 -0.44166 -0.04844 -0.4412 -0.05001 -0.44236 C -0.0599 -0.44884 -0.06945 -0.46226 -0.0783 -0.47106 C -0.08212 -0.47499 -0.08178 -0.47384 -0.08178 -0.47777 " pathEditMode="relative" ptsTypes="fffffffffffffff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4.81481E-6 C -0.02864 -0.0375 0.00296 0.00115 -0.01666 -0.0176 C -0.02378 -0.02431 -0.02985 -0.03264 -0.03663 -0.03982 C -0.04843 -0.05209 -0.06544 -0.0632 -0.08003 -0.06875 C -0.09426 -0.07408 -0.10902 -0.07338 -0.12326 -0.07778 C -0.1434 -0.08403 -0.16267 -0.0882 -0.18333 -0.09098 C -0.26336 -0.08982 -0.33628 -0.09399 -0.41336 -0.07547 C -0.42499 -0.07686 -0.4368 -0.07732 -0.44826 -0.07987 C -0.45607 -0.08149 -0.46128 -0.097 -0.46492 -0.1044 C -0.47274 -0.12061 -0.47933 -0.13473 -0.48663 -0.15093 C -0.49062 -0.18195 -0.49131 -0.21482 -0.48159 -0.24445 C -0.47447 -0.26598 -0.45364 -0.29838 -0.43836 -0.31112 C -0.42933 -0.31875 -0.43298 -0.31227 -0.42326 -0.32223 C -0.40954 -0.33658 -0.39669 -0.34723 -0.38003 -0.35556 C -0.36492 -0.375 -0.34617 -0.38519 -0.33663 -0.41112 C -0.33298 -0.43102 -0.33489 -0.42292 -0.33159 -0.43542 C -0.33281 -0.44723 -0.33263 -0.4595 -0.33506 -0.47107 C -0.33715 -0.48102 -0.36093 -0.50301 -0.36996 -0.5044 C -0.37656 -0.50556 -0.38333 -0.5044 -0.38992 -0.5044 " pathEditMode="relative" ptsTypes="ffffffffffffffffffA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5.92593E-6 C -0.00834 -0.02223 -0.02049 -0.04052 -0.03177 -0.06019 C -0.0441 -0.08149 -0.05625 -0.10927 -0.07171 -0.12686 C -0.09671 -0.15556 -0.09011 -0.14376 -0.11007 -0.16228 C -0.11858 -0.17015 -0.1257 -0.18103 -0.13507 -0.18681 C -0.15608 -0.19954 -0.17709 -0.21042 -0.2 -0.21343 C -0.25903 -0.22894 -0.22205 -0.22292 -0.31181 -0.21783 C -0.33785 -0.20626 -0.3066 -0.2213 -0.33004 -0.20672 C -0.33542 -0.20325 -0.34445 -0.20047 -0.35 -0.19561 C -0.35816 -0.18843 -0.36389 -0.1801 -0.37171 -0.17339 C -0.37361 -0.18079 -0.37396 -0.19005 -0.37848 -0.19561 " pathEditMode="relative" ptsTypes="ffffffffff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C -0.0085 -0.01134 -0.01597 -0.02523 -0.025 -0.03541 C -0.04305 -0.05578 -0.06284 -0.07453 -0.08159 -0.09328 C -0.10625 -0.11805 -0.09514 -0.12106 -0.13507 -0.14444 C -0.175 -0.16759 -0.21493 -0.1912 -0.25503 -0.21319 C -0.26406 -0.21805 -0.27343 -0.22176 -0.28159 -0.22893 C -0.28663 -0.23333 -0.29132 -0.23865 -0.2967 -0.24213 C -0.32083 -0.2581 -0.34826 -0.2699 -0.375 -0.27546 C -0.38906 -0.28472 -0.40121 -0.29097 -0.41666 -0.29328 C -0.44097 -0.30254 -0.46597 -0.30416 -0.48993 -0.31551 C -0.49548 -0.32083 -0.50052 -0.32476 -0.50659 -0.32893 " pathEditMode="relative" ptsTypes="ffffffffff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1643050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Ты и я да мы с тобой!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Ты и я да мы с тобой!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Здорово когда на свете есть друзья.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То уже давно на кусочки развалились бы, наверное,  земля.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Если б жили все в одиночку,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То уже давно на кусочки развалились бы, наверное,  земля.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8436" name="Picture 4" descr="C:\Program Files\Microsoft Office\MEDIA\CAGCAT10\j0299763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14290"/>
            <a:ext cx="1827886" cy="1504188"/>
          </a:xfrm>
          <a:prstGeom prst="rect">
            <a:avLst/>
          </a:prstGeom>
          <a:noFill/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066 0.50231 C 0.21424 0.49375 0.20226 0.49212 0.19392 0.48657 C 0.17882 0.47638 0.16233 0.46458 0.14566 0.45995 C 0.13281 0.45138 0.11962 0.44004 0.10556 0.43564 C 0.09097 0.42569 0.0875 0.42037 0.07552 0.40439 C 0.07222 0.4 0.06997 0.39421 0.06719 0.38888 C 0.06597 0.3868 0.06389 0.38217 0.06389 0.3824 C 0.06198 0.37384 0.05729 0.35787 0.05729 0.3581 C 0.05833 0.34444 0.05868 0.33101 0.06059 0.31782 C 0.06181 0.30925 0.07847 0.29814 0.07899 0.29768 C 0.08385 0.29328 0.08733 0.28657 0.09219 0.28217 C 0.09635 0.27847 0.10156 0.27708 0.10556 0.27337 C 0.12743 0.253 0.14549 0.23148 0.15729 0.2 C 0.15625 0.18888 0.15573 0.17754 0.15399 0.16666 C 0.1526 0.15763 0.14201 0.14652 0.13889 0.14212 C 0.13715 0.13981 0.13715 0.13587 0.13559 0.13333 C 0.12934 0.12291 0.12066 0.1125 0.11389 0.10231 C 0.10764 0.09282 0.1 0.08819 0.09392 0.07777 C 0.08906 0.06967 0.08403 0.06111 0.07899 0.05324 C 0.07639 0.0493 0.07274 0.04652 0.07066 0.04212 C 0.06406 0.02731 0.06788 0.03402 0.05885 0.02222 C 0.05486 0.01087 0.05486 0.00856 0.04896 4.81481E-6 C 0.04635 -0.00394 0.04288 -0.00672 0.04063 -0.01112 C 0.03524 -0.0213 0.03247 -0.03403 0.02726 -0.04445 C 0.02361 -0.06343 0.02552 -0.05024 0.02552 -0.0845 " pathEditMode="relative" rAng="0" ptsTypes="ffffffffffffffffffffffffA">
                                      <p:cBhvr>
                                        <p:cTn id="6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" y="-2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1163 0.88449 C -0.80555 0.86852 -0.80694 0.87454 -0.80659 0.84676 C -0.80555 0.75856 -0.8059 0.6706 -0.80503 0.58241 C -0.80468 0.54838 -0.80381 0.51412 -0.80329 0.48009 C -0.80243 0.37199 -0.81163 0.31204 -0.79826 0.22685 C -0.7934 0.19606 -0.79201 0.16088 -0.78489 0.13125 C -0.78263 0.12199 -0.77933 0.11343 -0.77656 0.10463 C -0.77534 0.10093 -0.77326 0.09352 -0.77326 0.09352 C -0.77152 0.0787 -0.76961 0.06806 -0.76336 0.05556 C -0.76076 0.03634 -0.75642 0.01643 -0.74826 2.59259E-6 C -0.74409 -0.01759 -0.74999 0.00393 -0.74322 -0.01111 C -0.73888 -0.02083 -0.74027 -0.03148 -0.73489 -0.04213 C -0.73385 -0.04653 -0.73263 -0.05116 -0.73159 -0.05556 C -0.73107 -0.05764 -0.73003 -0.06204 -0.73003 -0.06204 C -0.72586 -0.03565 -0.72083 -0.0088 -0.71822 0.01782 C -0.71614 0.03843 -0.71614 0.05648 -0.70989 0.07569 C -0.70503 0.13148 -0.69947 0.18727 -0.69166 0.24236 C -0.68819 0.26736 -0.68715 0.2912 -0.68159 0.31574 C -0.67777 0.37222 -0.68177 0.34884 -0.67326 0.38681 C -0.67187 0.40764 -0.66944 0.42847 -0.66666 0.44907 C -0.66475 0.46319 -0.65989 0.4912 -0.65989 0.4912 C -0.6585 0.57199 -0.66163 0.65532 -0.65503 0.73565 C -0.65364 0.75301 -0.646 0.79051 -0.64166 0.80671 C -0.63923 0.81574 -0.63697 0.82407 -0.63489 0.83333 C -0.63385 0.83773 -0.63159 0.84676 -0.63159 0.84676 C -0.63055 0.86111 -0.62899 0.86944 -0.62656 0.88241 C -0.62604 0.89282 -0.62795 0.90393 -0.62499 0.91343 C -0.62395 0.91643 -0.62013 0.91111 -0.61822 0.90903 C -0.61666 0.90741 -0.61597 0.90463 -0.61493 0.90231 C -0.61267 0.88912 -0.60989 0.86227 -0.60989 0.86227 C -0.60902 0.82315 -0.61163 0.78912 -0.60156 0.75347 C -0.5993 0.71574 -0.5934 0.6794 -0.58836 0.64236 C -0.58298 0.60231 -0.57933 0.56181 -0.57326 0.52222 C -0.57274 0.51273 -0.57291 0.50278 -0.5717 0.49352 C -0.56892 0.47176 -0.56163 0.42893 -0.56163 0.42893 C -0.55954 0.39028 -0.55312 0.35417 -0.54826 0.31574 C -0.54218 0.26829 -0.55208 0.3125 -0.54166 0.2713 C -0.53958 0.24352 -0.5368 0.2206 -0.53333 0.19352 C -0.53003 0.16806 -0.53038 0.13912 -0.5217 0.11574 C -0.5177 0.07963 -0.51232 0.05069 -0.49999 0.01782 C -0.4934 0.00023 -0.49166 -0.02014 -0.48489 -0.03773 C -0.48437 -0.04074 -0.48454 -0.04907 -0.48333 -0.04653 C -0.48124 -0.04167 -0.47916 -0.01782 -0.47829 -0.01111 C -0.47621 0.0037 -0.4717 0.03333 -0.4717 0.03333 C -0.46701 0.10532 -0.47395 0.02199 -0.46493 0.08009 C -0.45815 0.12338 -0.47031 0.08194 -0.45659 0.12222 C -0.45451 0.13657 -0.44999 0.15023 -0.44826 0.16458 C -0.43784 0.24768 -0.45156 0.18194 -0.43993 0.23333 C -0.43854 0.25185 -0.43663 0.26875 -0.43333 0.28681 C -0.4276 0.35347 -0.43715 0.42268 -0.4217 0.48681 C -0.41857 0.51898 -0.41631 0.55093 -0.40989 0.58241 C -0.40833 0.60046 -0.40486 0.61759 -0.40329 0.63565 C -0.40138 0.65787 -0.40069 0.68009 -0.39826 0.70231 C -0.39687 0.76319 -0.39201 0.82338 -0.38993 0.88449 C -0.38715 0.8838 -0.38385 0.88449 -0.38159 0.88241 C -0.37933 0.88032 -0.37274 0.85556 -0.3717 0.85116 C -0.36475 0.82338 -0.35642 0.79514 -0.3467 0.76898 C -0.34097 0.73264 -0.33246 0.69792 -0.32499 0.66227 C -0.32274 0.61296 -0.31493 0.56667 -0.30833 0.51782 C -0.29999 0.45648 -0.29479 0.39421 -0.28489 0.33333 C -0.28107 0.26852 -0.2868 0.34352 -0.27829 0.28241 C -0.27517 0.26018 -0.27361 0.23796 -0.26996 0.21574 C -0.2684 0.19491 -0.26371 0.17639 -0.26163 0.15556 C -0.26058 0.13125 -0.26232 0.10625 -0.25833 0.08241 C -0.25763 0.0787 -0.25763 0.09005 -0.25659 0.09352 C -0.25538 0.09815 -0.25312 0.10231 -0.25156 0.10671 C -0.246 0.12292 -0.24097 0.1412 -0.23663 0.15787 C -0.22482 0.20278 -0.20833 0.24468 -0.19496 0.28889 C -0.18576 0.31944 -0.17673 0.35023 -0.16666 0.38009 C -0.15694 0.40949 -0.16579 0.39074 -0.15833 0.42222 C -0.15538 0.43426 -0.15173 0.44606 -0.14826 0.45787 C -0.13593 0.49954 -0.12135 0.54329 -0.11336 0.58681 C -0.1059 0.62778 -0.09756 0.66829 -0.08993 0.70903 C -0.08802 0.74051 -0.08402 0.78264 -0.07326 0.81111 C -0.06979 0.83958 -0.06597 0.8537 -0.05503 0.87778 C -0.05104 0.88657 -0.04913 0.89606 -0.04496 0.90463 C -0.03524 0.89097 -0.02482 0.82384 -0.02326 0.81574 C -0.01006 0.74931 -0.00225 0.68102 0.00678 0.61343 C 0.00834 0.53194 0.01372 0.45417 0.02171 0.37338 C 0.02119 0.28518 0.02153 0.19722 0.01997 0.10903 C 0.0198 0.09907 0.01702 0.08958 0.01511 0.08009 C 0.01285 0.06806 0.00678 0.04444 0.00678 0.04444 C 0.00521 0.03032 6.11111E-6 0.01435 6.11111E-6 2.59259E-6 " pathEditMode="relative" ptsTypes="ffffffffffffffffffffffffffffffffffffffffffffffffffffffffffffffffffffffffffffffffffA">
                                      <p:cBhvr>
                                        <p:cTn id="8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14290"/>
            <a:ext cx="8042587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Ты и я да мы с тобой!</a:t>
            </a:r>
            <a:b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Ты и я да мы с тобой!</a:t>
            </a:r>
            <a:b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Землю обогнем, потом махнем на Марс.</a:t>
            </a:r>
            <a:b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Может, у оранжевой речки, овечки</a:t>
            </a:r>
            <a:b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Там уже грустят человечки, свечки</a:t>
            </a:r>
            <a:b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От того Может, у оранжевой речки, овечки</a:t>
            </a:r>
            <a:b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Там уже грустят человечки, свечки</a:t>
            </a:r>
            <a:b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От того, что слишком долго нету нас.</a:t>
            </a:r>
            <a:b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Ты и я да мы с тобой!</a:t>
            </a:r>
            <a:b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8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Ты и я да мы с тобой!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458" name="Picture 2" descr="C:\Program Files\Microsoft Office\MEDIA\CAGCAT10\j0212957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44098" y="5708599"/>
            <a:ext cx="1830629" cy="1149401"/>
          </a:xfrm>
          <a:prstGeom prst="rect">
            <a:avLst/>
          </a:prstGeom>
          <a:noFill/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851 0.85788 C 0.32552 0.84677 0.29635 0.82408 0.26354 0.81343 C 0.21319 0.79723 0.15747 0.79005 0.10677 0.7801 C 0.02865 0.76482 0.05035 0.75626 -0.02986 0.75348 C -0.15642 0.74908 -0.28316 0.74908 -0.4099 0.74677 C -0.44219 0.74422 -0.4776 0.74329 -0.5099 0.73565 C -0.53056 0.73079 -0.55104 0.72362 -0.57153 0.71783 C -0.57708 0.71621 -0.58819 0.71343 -0.58819 0.71343 C -0.59323 0.70996 -0.60399 0.70973 -0.60313 0.70232 C -0.60191 0.69121 -0.58247 0.6882 -0.57986 0.68681 C -0.55955 0.6757 -0.53976 0.66343 -0.51979 0.65116 C -0.50365 0.64121 -0.48819 0.62894 -0.47153 0.62014 C -0.45035 0.60903 -0.42899 0.59885 -0.40816 0.58681 C -0.35868 0.55811 -0.30747 0.53264 -0.2599 0.49792 C -0.23646 0.48079 -0.21389 0.46158 -0.18976 0.44677 C -0.14392 0.41852 -0.09688 0.39422 -0.04983 0.36899 C -0.0092 0.347 0.03056 0.33056 0.06858 0.30001 C 0.04653 0.25718 -0.03073 0.24677 -0.06319 0.24237 C -0.16424 0.21181 -0.26771 0.19399 -0.36979 0.16899 C -0.39688 0.16227 -0.45139 0.16737 -0.46979 0.13126 C -0.44653 0.11552 -0.47674 0.13496 -0.44149 0.11783 C -0.35556 0.07639 -0.26823 0.05857 -0.17813 0.04005 C -0.15417 0.03519 -0.13021 0.0301 -0.10642 0.02454 C -0.07083 0.01621 -0.03594 7.40741E-6 2.22222E-6 7.40741E-6 " pathEditMode="relative" ptsTypes="fffffffffffffffffffffff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87 0.00024 C -0.09549 -0.00046 -0.11528 -0.00069 -0.13472 -0.00185 C -0.15156 -0.00301 -0.1691 -0.00995 -0.18577 -0.01296 C -0.23334 -0.03634 -0.29271 -0.03101 -0.34011 -0.0331 C -0.38281 -0.0412 -0.31945 -0.02963 -0.43559 -0.04189 C -0.44254 -0.04259 -0.44931 -0.0449 -0.45625 -0.04629 C -0.4599 -0.04699 -0.46736 -0.04861 -0.46736 -0.04838 C -0.56754 -0.04282 -0.66771 -0.04027 -0.76788 -0.0375 C -0.78959 -0.03287 -0.81163 -0.02963 -0.83316 -0.02407 C -0.83872 -0.02268 -0.84375 -0.01875 -0.84913 -0.01759 C -0.86129 -0.01527 -0.88577 -0.01296 -0.88577 -0.01273 C -0.904 -0.00486 -0.92691 -0.00856 -0.94601 -0.00856 " pathEditMode="relative" rAng="0" ptsTypes="fffffffffffA">
                                      <p:cBhvr>
                                        <p:cTn id="9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5" y="-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86380" y="-2500354"/>
            <a:ext cx="553174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 не разлучит ничто никогда.</a:t>
            </a:r>
            <a:br>
              <a:rPr lang="ru-RU" sz="2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Даже если мы расстаемся,</a:t>
            </a:r>
            <a:br>
              <a:rPr lang="ru-RU" sz="2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Дружба все равно останется,</a:t>
            </a:r>
            <a:br>
              <a:rPr lang="ru-RU" sz="2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Дружба останется с нами навсегда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482" name="Picture 2" descr="C:\Program Files\Microsoft Office\MEDIA\CAGCAT10\j0251301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99817" y="6858000"/>
            <a:ext cx="2099817" cy="1769815"/>
          </a:xfrm>
          <a:prstGeom prst="rect">
            <a:avLst/>
          </a:prstGeom>
          <a:noFill/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95054E-6 C -0.00226 0.003 -0.00538 0.00508 -0.00677 0.00878 C -0.01059 0.01872 -0.0092 0.03097 -0.01007 0.04206 C -0.01267 0.07372 -0.01007 0.05569 -0.01667 0.08874 C -0.02083 0.14698 -0.02969 0.20638 -0.03837 0.26392 C -0.04392 0.37601 -0.03455 0.20961 -0.0467 0.34389 C -0.05087 0.39034 -0.05677 0.48371 -0.05677 0.48394 C -0.05868 0.54033 -0.06562 0.57337 -0.08003 0.6256 C -0.08524 0.64456 -0.08663 0.66651 -0.10347 0.67437 C -0.12101 0.68269 -0.13993 0.68084 -0.15833 0.68338 C -0.20434 0.67807 -0.24878 0.67252 -0.2934 0.6568 C -0.33611 0.64178 -0.37899 0.61243 -0.4184 0.58793 C -0.45382 0.56575 -0.49375 0.54772 -0.52344 0.51259 C -0.56163 0.4673 -0.54392 0.48971 -0.57673 0.44603 C -0.58628 0.43309 -0.58958 0.41992 -0.59844 0.40813 C -0.6026 0.39057 -0.5967 0.41206 -0.60347 0.39681 C -0.60434 0.39496 -0.60503 0.39057 -0.60503 0.3908 " pathEditMode="relative" rAng="0" ptsTypes="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" y="3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-6.66667E-6 C 0.01615 -0.00533 0.03178 -0.01019 0.04827 -0.0132 C 0.08317 -0.02617 0.11685 -0.04515 0.14827 -0.06876 C 0.15591 -0.07455 0.16164 -0.08357 0.16841 -0.09098 C 0.17119 -0.09399 0.17674 -0.10001 0.17674 -0.10001 C 0.1882 -0.1308 0.19549 -0.16274 0.20331 -0.19538 C 0.20018 -0.21992 0.19931 -0.24862 0.19497 -0.27316 C 0.18994 -0.3014 0.17969 -0.32732 0.17501 -0.35556 C 0.16997 -0.38496 0.16789 -0.41251 0.16494 -0.44214 C 0.16615 -0.46575 0.16494 -0.48982 0.16841 -0.5132 C 0.16945 -0.52038 0.17431 -0.5257 0.17831 -0.53103 C 0.18143 -0.53519 0.18334 -0.54075 0.18664 -0.54445 C 0.19688 -0.5558 0.21216 -0.56181 0.22501 -0.56436 C 0.26563 -0.56181 0.26147 -0.5683 0.28508 -0.53774 C 0.28733 -0.53149 0.2915 -0.5264 0.29341 -0.51992 C 0.29619 -0.51066 0.29619 -0.50047 0.29827 -0.49098 C 0.29723 -0.46737 0.29653 -0.44353 0.29497 -0.41992 C 0.29376 -0.40348 0.28994 -0.37107 0.28994 -0.37107 C 0.29046 -0.34283 0.29028 -0.31459 0.29167 -0.28658 C 0.29289 -0.26367 0.32015 -0.24237 0.33508 -0.23774 C 0.34167 -0.23913 0.34879 -0.23843 0.35504 -0.24214 C 0.35712 -0.2433 0.36772 -0.26552 0.36841 -0.26667 C 0.38577 -0.2963 0.39063 -0.30093 0.39671 -0.33774 C 0.39862 -0.38496 0.39966 -0.43242 0.38837 -0.47779 C 0.38785 -0.48288 0.38751 -0.4882 0.38664 -0.4933 C 0.38577 -0.49862 0.38421 -0.50348 0.38334 -0.5088 C 0.38195 -0.5183 0.38004 -0.53774 0.38004 -0.53774 C 0.38421 -0.57177 0.37883 -0.56367 0.40001 -0.57107 C 0.41216 -0.57038 0.42449 -0.57107 0.43664 -0.56876 C 0.44081 -0.56806 0.44445 -0.56436 0.44827 -0.56205 C 0.47327 -0.54677 0.48039 -0.5257 0.48994 -0.4933 C 0.49879 -0.42431 0.48108 -0.35024 0.50331 -0.28658 C 0.50903 -0.27015 0.51181 -0.25904 0.52327 -0.24885 C 0.54653 -0.26436 0.54653 -0.27825 0.56494 -0.3088 C 0.57744 -0.32964 0.58855 -0.34978 0.59827 -0.37316 C 0.60365 -0.40047 0.60556 -0.42755 0.60834 -0.45556 C 0.60973 -0.53982 0.58768 -0.57246 0.63334 -0.55556 C 0.63716 -0.55417 0.64115 -0.55255 0.64497 -0.55093 C 0.66129 -0.53658 0.66928 -0.51899 0.68004 -0.49769 C 0.68751 -0.45533 0.67952 -0.4095 0.67501 -0.36667 C 0.67865 -0.33728 0.67969 -0.33658 0.68994 -0.3132 C 0.69636 -0.29862 0.69653 -0.29515 0.70834 -0.2889 C 0.71494 -0.29029 0.72188 -0.29052 0.72831 -0.2933 C 0.73369 -0.29561 0.73473 -0.30603 0.73664 -0.31112 C 0.74341 -0.32917 0.75035 -0.35487 0.75834 -0.37107 C 0.76476 -0.38427 0.77431 -0.39492 0.78004 -0.4088 C 0.78733 -0.42617 0.79584 -0.44422 0.80504 -0.45996 C 0.81337 -0.47408 0.82258 -0.48681 0.83004 -0.50209 C 0.84185 -0.47802 0.84167 -0.42964 0.84167 -0.40209 " pathEditMode="relative" ptsTypes="ffffffffffffffffffffffffffffffffffffffffffffffffA">
                                      <p:cBhvr>
                                        <p:cTn id="9" dur="3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:\Иванов Александр\Фотографи1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00164" y="7786718"/>
            <a:ext cx="4062426" cy="354555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57356" y="-1143032"/>
            <a:ext cx="77059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 вам слабо? 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(O)_(O)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441 -0.07269 C 0.075 -0.09329 0.08386 -0.10301 0.10122 -0.11921 C 0.11389 -0.13102 0.13021 -0.13819 0.13941 -0.15486 C 0.15695 -0.18704 0.17639 -0.21921 0.19289 -0.25255 C 0.2007 -0.26806 0.21042 -0.28218 0.21615 -0.29931 C 0.23004 -0.34005 0.23907 -0.37917 0.24289 -0.42384 C 0.24427 -0.44005 0.24618 -0.47269 0.24618 -0.47245 C 0.24514 -0.49491 0.24618 -0.51759 0.24289 -0.53935 C 0.24098 -0.55208 0.23507 -0.56296 0.23108 -0.57477 C 0.21893 -0.61111 0.19636 -0.64815 0.16945 -0.66597 C 0.16476 -0.67546 0.15764 -0.68056 0.15278 -0.69051 C 0.14983 -0.70255 0.15122 -0.69468 0.15122 -0.71481 " pathEditMode="relative" rAng="0" ptsTypes="fffffffffffA">
                                      <p:cBhvr>
                                        <p:cTn id="6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3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-0.07268 C 0.03646 -0.06458 0.07222 -0.03773 0.10712 -0.01273 C 0.12222 -0.00208 0.13854 0.00533 0.15365 0.01621 C 0.18212 0.03635 0.16597 0.02825 0.18871 0.05394 C 0.20833 0.07616 0.21198 0.07547 0.22378 0.10718 C 0.2243 0.11227 0.2243 0.1176 0.22535 0.12246 C 0.22656 0.12894 0.23038 0.13403 0.23038 0.14051 C 0.23038 0.16875 0.22726 0.19676 0.22535 0.225 C 0.225 0.2301 0.22517 0.23565 0.22378 0.24051 C 0.22205 0.247 0.20608 0.27894 0.20208 0.28264 C 0.19618 0.28866 0.18212 0.29607 0.18212 0.2963 C 0.14826 0.2926 0.14028 0.29561 0.11198 0.28264 C 0.06944 0.26343 0.02552 0.23287 -0.01788 0.21598 C -0.07066 0.19584 -0.11667 0.17871 -0.17135 0.17362 C -0.19722 0.16806 -0.22188 0.17107 -0.24792 0.17616 C -0.25122 0.17917 -0.25434 0.18264 -0.25799 0.18473 C -0.26111 0.18681 -0.26528 0.18635 -0.26788 0.18936 C -0.27153 0.19352 -0.27622 0.20487 -0.27622 0.20487 C -0.27865 0.22037 -0.27969 0.23612 -0.28125 0.25162 C -0.28021 0.26713 -0.28195 0.28357 -0.27795 0.29838 C -0.26528 0.34468 -0.21788 0.35047 -0.18802 0.35394 C -0.14618 0.36783 -0.1658 0.36412 -0.09288 0.35602 C -0.08472 0.3551 -0.08629 0.35186 -0.08629 0.34491 " pathEditMode="relative" rAng="0" ptsTypes="ffffffffffffffffffffff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C:\Documents and Settings\Student\Рабочий стол\двойн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776"/>
            <a:ext cx="3314706" cy="44196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714876" y="-923330"/>
            <a:ext cx="5905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 вот он где!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79 -0.12523 C 0.03229 -0.13357 0.04688 -0.14097 0.05799 -0.15208 C 0.06042 -0.15463 0.06216 -0.15833 0.06476 -0.16088 C 0.06667 -0.16273 0.06927 -0.16343 0.07136 -0.16528 C 0.07327 -0.16713 0.07448 -0.17014 0.07639 -0.17199 C 0.08056 -0.17616 0.08976 -0.1831 0.08976 -0.18287 C 0.09601 -0.19398 0.104 -0.20046 0.11146 -0.20972 C 0.125 -0.22662 0.13768 -0.24445 0.14966 -0.2632 C 0.16528 -0.28773 0.13716 -0.24861 0.16806 -0.28982 C 0.17032 -0.29283 0.1724 -0.2956 0.17466 -0.29861 C 0.17587 -0.3 0.17813 -0.30301 0.17813 -0.30278 C 0.18108 -0.31528 0.1842 -0.32546 0.18976 -0.33634 C 0.19323 -0.35671 0.1882 -0.33472 0.19636 -0.35208 C 0.2 -0.35995 0.20087 -0.36852 0.20469 -0.37639 C 0.20712 -0.43843 0.20139 -0.4044 0.20972 -0.42986 C 0.21233 -0.43773 0.21979 -0.45208 0.21979 -0.45185 C 0.21702 -0.58588 0.22396 -0.49884 0.20972 -0.55648 C 0.20608 -0.59352 0.20677 -0.61783 0.20972 -0.65857 C 0.21042 -0.66806 0.21615 -0.67801 0.21632 -0.6875 C 0.21684 -0.72523 0.21632 -0.7632 0.21632 -0.80093 " pathEditMode="relative" rAng="0" ptsTypes="fffffffffffffffffffA">
                                      <p:cBhvr>
                                        <p:cTn id="6" dur="2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" y="-3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382 -0.03056 C 0.31754 -0.02431 0.3125 -0.03102 0.31545 -0.01482 C 0.3158 -0.0125 0.31667 -0.01042 0.31719 -0.00833 C 0.31615 0.02199 0.31597 0.05255 0.31389 0.08264 C 0.31372 0.08611 0.31146 0.08842 0.31042 0.09143 C 0.30729 0.10116 0.30903 0.10579 0.30209 0.1118 C 0.2934 0.12917 0.28559 0.13704 0.27222 0.14699 C 0.26459 0.1618 0.27431 0.1456 0.26042 0.15833 C 0.25781 0.16042 0.25625 0.16435 0.25382 0.16713 C 0.25174 0.16967 0.24948 0.17176 0.24722 0.17384 C 0.23403 0.18565 0.2224 0.19583 0.20712 0.20255 C 0.20295 0.21111 0.19601 0.21481 0.18889 0.21852 C 0.17743 0.23356 0.16337 0.23935 0.14879 0.24722 C 0.12761 0.25833 0.12031 0.26273 0.09549 0.26505 C 0.0717 0.26967 0.04948 0.27824 0.02552 0.28032 C -0.00469 0.28634 -0.03437 0.29444 -0.06458 0.30046 C -0.10069 0.29838 -0.13333 0.29907 -0.16788 0.29167 C -0.17413 0.29028 -0.17986 0.28634 -0.18611 0.28495 C -0.19722 0.28287 -0.21944 0.28032 -0.21944 0.28055 C -0.23889 0.27361 -0.25781 0.27014 -0.27778 0.26736 C -0.31267 0.25625 -0.29653 0.25926 -0.32621 0.25625 C -0.33941 0.25278 -0.35312 0.25162 -0.36614 0.24722 C -0.37222 0.24491 -0.37812 0.2412 -0.38455 0.24074 C -0.41111 0.23889 -0.43785 0.24074 -0.46458 0.24074 " pathEditMode="relative" rAng="0" ptsTypes="fffffffffffffffffffffff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" y="1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F:\Иванов Александр\Метел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92196" y="36506"/>
            <a:ext cx="9607600" cy="6821494"/>
          </a:xfrm>
          <a:prstGeom prst="rect">
            <a:avLst/>
          </a:prstGeom>
          <a:noFill/>
        </p:spPr>
      </p:pic>
      <p:pic>
        <p:nvPicPr>
          <p:cNvPr id="23554" name="Picture 2" descr="F:\Назаров\яблоко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857496"/>
            <a:ext cx="3148029" cy="3422399"/>
          </a:xfrm>
          <a:prstGeom prst="rect">
            <a:avLst/>
          </a:prstGeom>
          <a:noFill/>
        </p:spPr>
      </p:pic>
      <p:pic>
        <p:nvPicPr>
          <p:cNvPr id="23556" name="Picture 4" descr="F:\Иванов Александр\Мутан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57222" y="2571744"/>
            <a:ext cx="3201967" cy="320196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14480" y="571480"/>
            <a:ext cx="460337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Мы знаем</a:t>
            </a:r>
            <a:r>
              <a:rPr 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Photoshop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:D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89</TotalTime>
  <Words>129</Words>
  <Application>Microsoft Office PowerPoint</Application>
  <PresentationFormat>Экран (4:3)</PresentationFormat>
  <Paragraphs>23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VGIPU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12</cp:revision>
  <dcterms:created xsi:type="dcterms:W3CDTF">2010-05-24T05:42:17Z</dcterms:created>
  <dcterms:modified xsi:type="dcterms:W3CDTF">2010-05-24T07:11:32Z</dcterms:modified>
</cp:coreProperties>
</file>