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7" r:id="rId4"/>
    <p:sldId id="258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428604"/>
            <a:ext cx="2214578" cy="2357454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Arno Pro" pitchFamily="18" charset="0"/>
              </a:rPr>
              <a:t>МЫ</a:t>
            </a:r>
            <a:endParaRPr lang="ru-RU" sz="6000" dirty="0">
              <a:latin typeface="Arno Pro" pitchFamily="18" charset="0"/>
            </a:endParaRPr>
          </a:p>
        </p:txBody>
      </p:sp>
      <p:pic>
        <p:nvPicPr>
          <p:cNvPr id="5" name="Picture 7" descr="1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59549">
            <a:off x="3640071" y="149319"/>
            <a:ext cx="1348987" cy="267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v_ogo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440694">
            <a:off x="-1181708" y="5521809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11" descr="v_ogo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402495">
            <a:off x="7588182" y="558474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11" descr="v_ogo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325211">
            <a:off x="7586242" y="-810953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1" descr="v_ogo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8049878">
            <a:off x="-1053452" y="-86406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Рисунок 9" descr="31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4412" y="2500306"/>
            <a:ext cx="4160789" cy="2990344"/>
          </a:xfrm>
          <a:prstGeom prst="rect">
            <a:avLst/>
          </a:prstGeom>
        </p:spPr>
      </p:pic>
      <p:pic>
        <p:nvPicPr>
          <p:cNvPr id="11" name="Рисунок 10" descr="1231цуцы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1536" y="2500306"/>
            <a:ext cx="4020312" cy="288938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57818" y="271462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Артём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143108" y="271462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Максим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4000" dirty="0" smtClean="0">
                <a:latin typeface="Arno Pro" pitchFamily="18" charset="0"/>
              </a:rPr>
              <a:t>Сейчас мы вам покажем небольшой собственно нарисованный </a:t>
            </a:r>
            <a:r>
              <a:rPr lang="ru-RU" sz="4000" dirty="0" smtClean="0">
                <a:latin typeface="Arno Pro" pitchFamily="18" charset="0"/>
              </a:rPr>
              <a:t>мультфильм </a:t>
            </a:r>
            <a:r>
              <a:rPr lang="ru-RU" sz="4000" dirty="0" smtClean="0">
                <a:latin typeface="Arno Pro" pitchFamily="18" charset="0"/>
              </a:rPr>
              <a:t>о том как мы ходим в Университет и мечтаем!</a:t>
            </a:r>
            <a:endParaRPr lang="ru-RU" sz="4000" dirty="0">
              <a:latin typeface="Arno Pro" pitchFamily="18" charset="0"/>
            </a:endParaRPr>
          </a:p>
        </p:txBody>
      </p:sp>
      <p:pic>
        <p:nvPicPr>
          <p:cNvPr id="9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8049878">
            <a:off x="-1053452" y="-86406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087737">
            <a:off x="7589195" y="-83387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672020">
            <a:off x="7562691" y="563894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775951">
            <a:off x="-1141125" y="5562516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728" y="1928802"/>
            <a:ext cx="6715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Arno Pro" pitchFamily="18" charset="0"/>
              </a:rPr>
              <a:t>Мы мечтаем о машине!!!</a:t>
            </a:r>
            <a:endParaRPr lang="ru-RU" sz="4800" dirty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Arno Pro" pitchFamily="18" charset="0"/>
            </a:endParaRPr>
          </a:p>
        </p:txBody>
      </p:sp>
      <p:pic>
        <p:nvPicPr>
          <p:cNvPr id="8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8049878">
            <a:off x="-1053452" y="-86406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9356185">
            <a:off x="7517411" y="5518993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390014">
            <a:off x="-1126514" y="5534956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367462">
            <a:off x="7513427" y="-736274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Содержимое 3" descr="цауу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285992"/>
            <a:ext cx="3624345" cy="3323182"/>
          </a:xfrm>
          <a:prstGeom prst="rect">
            <a:avLst/>
          </a:prstGeom>
        </p:spPr>
      </p:pic>
      <p:pic>
        <p:nvPicPr>
          <p:cNvPr id="13" name="Содержимое 3" descr="цауу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2714620"/>
            <a:ext cx="3156873" cy="2894554"/>
          </a:xfrm>
          <a:prstGeom prst="rect">
            <a:avLst/>
          </a:prstGeom>
        </p:spPr>
      </p:pic>
      <p:pic>
        <p:nvPicPr>
          <p:cNvPr id="14" name="Содержимое 3" descr="цауу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2714620"/>
            <a:ext cx="3156873" cy="2894554"/>
          </a:xfrm>
          <a:prstGeom prst="rect">
            <a:avLst/>
          </a:prstGeom>
        </p:spPr>
      </p:pic>
      <p:pic>
        <p:nvPicPr>
          <p:cNvPr id="15" name="Содержимое 3" descr="цауу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6" y="2571744"/>
            <a:ext cx="3390609" cy="3108868"/>
          </a:xfrm>
          <a:prstGeom prst="rect">
            <a:avLst/>
          </a:prstGeom>
        </p:spPr>
      </p:pic>
      <p:pic>
        <p:nvPicPr>
          <p:cNvPr id="4" name="Содержимое 3" descr="вйцвйв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3286180" y="2571744"/>
            <a:ext cx="4431746" cy="406349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6 L 1.3651 -0.0032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" y="-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390014">
            <a:off x="-1126514" y="5534956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471884">
            <a:off x="7580358" y="-87223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985229">
            <a:off x="-1072342" y="-865312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11" descr="v_og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897891">
            <a:off x="7519269" y="5565389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Рисунок 9" descr="1231цуцы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6081" y="3286124"/>
            <a:ext cx="2786081" cy="1998785"/>
          </a:xfrm>
          <a:prstGeom prst="rect">
            <a:avLst/>
          </a:prstGeom>
        </p:spPr>
      </p:pic>
      <p:pic>
        <p:nvPicPr>
          <p:cNvPr id="11" name="Рисунок 10" descr="31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3143248"/>
            <a:ext cx="2875590" cy="2066676"/>
          </a:xfrm>
          <a:prstGeom prst="rect">
            <a:avLst/>
          </a:prstGeom>
        </p:spPr>
      </p:pic>
      <p:pic>
        <p:nvPicPr>
          <p:cNvPr id="12" name="Рисунок 11" descr="при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7554" y="1857364"/>
            <a:ext cx="4431746" cy="4063492"/>
          </a:xfrm>
          <a:prstGeom prst="rect">
            <a:avLst/>
          </a:prstGeom>
        </p:spPr>
      </p:pic>
      <p:pic>
        <p:nvPicPr>
          <p:cNvPr id="13" name="Рисунок 12" descr="при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80" y="1785926"/>
            <a:ext cx="4431746" cy="4063492"/>
          </a:xfrm>
          <a:prstGeom prst="rect">
            <a:avLst/>
          </a:prstGeom>
        </p:spPr>
      </p:pic>
      <p:pic>
        <p:nvPicPr>
          <p:cNvPr id="14" name="Рисунок 13" descr="йцвйц23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9190" y="1285860"/>
            <a:ext cx="3618290" cy="3317630"/>
          </a:xfrm>
          <a:prstGeom prst="rect">
            <a:avLst/>
          </a:prstGeom>
        </p:spPr>
      </p:pic>
      <p:pic>
        <p:nvPicPr>
          <p:cNvPr id="15" name="Рисунок 14" descr="ыкуц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71802" y="1285860"/>
            <a:ext cx="4431746" cy="4063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L 0.62865 0.001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L -0.41302 -0.00394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31цуцы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3286124"/>
            <a:ext cx="2786081" cy="1998785"/>
          </a:xfrm>
          <a:prstGeom prst="rect">
            <a:avLst/>
          </a:prstGeom>
        </p:spPr>
      </p:pic>
      <p:pic>
        <p:nvPicPr>
          <p:cNvPr id="8" name="Рисунок 7" descr="31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3214686"/>
            <a:ext cx="2875590" cy="2066676"/>
          </a:xfrm>
          <a:prstGeom prst="rect">
            <a:avLst/>
          </a:prstGeom>
        </p:spPr>
      </p:pic>
      <p:pic>
        <p:nvPicPr>
          <p:cNvPr id="9" name="Picture 11" descr="v_ogo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8049878">
            <a:off x="-1053452" y="-864067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1" descr="v_ogo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897999">
            <a:off x="7578768" y="5558886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11" descr="v_ogo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212729">
            <a:off x="-1127000" y="5443772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11" descr="v_ogo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525382">
            <a:off x="7577444" y="-797862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L -0.60278 0.001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-0.82587 -0.00393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31цуцы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958" y="3357562"/>
            <a:ext cx="2786081" cy="1998785"/>
          </a:xfrm>
          <a:prstGeom prst="rect">
            <a:avLst/>
          </a:prstGeom>
        </p:spPr>
      </p:pic>
      <p:pic>
        <p:nvPicPr>
          <p:cNvPr id="5" name="Рисунок 4" descr="31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2726" y="3286124"/>
            <a:ext cx="2875590" cy="2066676"/>
          </a:xfrm>
          <a:prstGeom prst="rect">
            <a:avLst/>
          </a:prstGeom>
        </p:spPr>
      </p:pic>
      <p:pic>
        <p:nvPicPr>
          <p:cNvPr id="6" name="Рисунок 5" descr="йвй2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1214422"/>
            <a:ext cx="4431746" cy="4063492"/>
          </a:xfrm>
          <a:prstGeom prst="rect">
            <a:avLst/>
          </a:prstGeom>
        </p:spPr>
      </p:pic>
      <p:pic>
        <p:nvPicPr>
          <p:cNvPr id="7" name="Picture 11" descr="v_ogon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897999">
            <a:off x="7578768" y="5558886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11" descr="v_ogon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79208">
            <a:off x="-1056164" y="5510981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1" descr="v_ogon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7656693">
            <a:off x="-1103377" y="-860543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1" descr="v_ogon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3713233">
            <a:off x="7563961" y="-862249"/>
            <a:ext cx="2663825" cy="213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L -0.60278 0.0011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-0.82587 -0.00393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Words>27</Words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МЫ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</dc:title>
  <cp:lastModifiedBy>User</cp:lastModifiedBy>
  <cp:revision>19</cp:revision>
  <dcterms:modified xsi:type="dcterms:W3CDTF">2010-05-24T07:03:08Z</dcterms:modified>
</cp:coreProperties>
</file>