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00"/>
    <a:srgbClr val="FFCCFF"/>
    <a:srgbClr val="99FFCC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C29374-0CC8-403B-88EA-F193226C765F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57EA020-0F6D-48C7-920C-9814DA9E11C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3200400"/>
            <a:ext cx="6624662" cy="2871806"/>
          </a:xfrm>
        </p:spPr>
        <p:txBody>
          <a:bodyPr>
            <a:normAutofit/>
          </a:bodyPr>
          <a:lstStyle/>
          <a:p>
            <a:r>
              <a:rPr lang="ru-RU" dirty="0" smtClean="0"/>
              <a:t>Резюме </a:t>
            </a:r>
          </a:p>
          <a:p>
            <a:r>
              <a:rPr lang="ru-RU" dirty="0" smtClean="0"/>
              <a:t>с</a:t>
            </a:r>
            <a:r>
              <a:rPr lang="ru-RU" dirty="0" smtClean="0"/>
              <a:t>тудентки Волжского Государственного Инженерно-Педагогического университета</a:t>
            </a:r>
          </a:p>
          <a:p>
            <a:endParaRPr lang="ru-RU" dirty="0" smtClean="0"/>
          </a:p>
          <a:p>
            <a:r>
              <a:rPr lang="ru-RU" dirty="0" smtClean="0"/>
              <a:t>Лобовой Любови Олеговны.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1571612"/>
            <a:ext cx="5105400" cy="2868168"/>
          </a:xfrm>
        </p:spPr>
        <p:txBody>
          <a:bodyPr/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Smbd" pitchFamily="18" charset="0"/>
              </a:rPr>
              <a:t>В организацию требуются…</a:t>
            </a:r>
            <a:b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Smbd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Program Files\Microsoft Office\CLIPART\PUB60COR\HH00334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92463" cy="346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Program Files\Microsoft Office\CLIPART\PUB60COR\HH00625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42965"/>
            <a:ext cx="9501222" cy="6900965"/>
          </a:xfrm>
          <a:prstGeom prst="rect">
            <a:avLst/>
          </a:prstGeom>
          <a:solidFill>
            <a:srgbClr val="FFCCFF">
              <a:alpha val="0"/>
            </a:srgb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no Pro Display" pitchFamily="18" charset="0"/>
              </a:rPr>
              <a:t>Личные данные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no Pro Displa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6729434" cy="491015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/>
              <a:t>Дата рождения</a:t>
            </a:r>
          </a:p>
          <a:p>
            <a:pPr algn="ctr">
              <a:buNone/>
            </a:pPr>
            <a:r>
              <a:rPr lang="ru-RU" sz="1400" dirty="0" smtClean="0"/>
              <a:t>31.12.1991 год</a:t>
            </a:r>
          </a:p>
          <a:p>
            <a:pPr algn="ctr">
              <a:buNone/>
            </a:pPr>
            <a:r>
              <a:rPr lang="ru-RU" sz="1400" dirty="0" smtClean="0"/>
              <a:t>Полных лет</a:t>
            </a:r>
          </a:p>
          <a:p>
            <a:pPr algn="ctr">
              <a:buNone/>
            </a:pPr>
            <a:r>
              <a:rPr lang="ru-RU" sz="1400" dirty="0" smtClean="0"/>
              <a:t>18</a:t>
            </a:r>
          </a:p>
          <a:p>
            <a:pPr algn="ctr">
              <a:buNone/>
            </a:pPr>
            <a:r>
              <a:rPr lang="ru-RU" sz="1400" dirty="0" smtClean="0"/>
              <a:t>Адрес</a:t>
            </a:r>
          </a:p>
          <a:p>
            <a:pPr algn="ctr">
              <a:buNone/>
            </a:pPr>
            <a:r>
              <a:rPr lang="ru-RU" sz="1400" dirty="0" smtClean="0"/>
              <a:t>г.Н.Новгород, пр.Ленина, станция метро «Двигатель революции», д.51/8</a:t>
            </a:r>
          </a:p>
          <a:p>
            <a:pPr algn="ctr">
              <a:buNone/>
            </a:pPr>
            <a:r>
              <a:rPr lang="ru-RU" sz="1400" dirty="0" smtClean="0"/>
              <a:t>Телефон</a:t>
            </a:r>
          </a:p>
          <a:p>
            <a:pPr algn="ctr">
              <a:buNone/>
            </a:pPr>
            <a:r>
              <a:rPr lang="ru-RU" sz="1400" dirty="0" smtClean="0"/>
              <a:t>Дом/ 2511556</a:t>
            </a:r>
          </a:p>
          <a:p>
            <a:pPr algn="ctr">
              <a:buNone/>
            </a:pPr>
            <a:r>
              <a:rPr lang="ru-RU" sz="1400" dirty="0" smtClean="0"/>
              <a:t>Сот/ 89506079069</a:t>
            </a:r>
          </a:p>
          <a:p>
            <a:pPr algn="ctr">
              <a:buNone/>
            </a:pPr>
            <a:r>
              <a:rPr lang="ru-RU" sz="1400" dirty="0" smtClean="0"/>
              <a:t>Семейное положение</a:t>
            </a:r>
          </a:p>
          <a:p>
            <a:pPr algn="ctr">
              <a:buNone/>
            </a:pPr>
            <a:r>
              <a:rPr lang="ru-RU" sz="1400" dirty="0" smtClean="0"/>
              <a:t>Не замужем</a:t>
            </a:r>
          </a:p>
          <a:p>
            <a:pPr algn="ctr">
              <a:buNone/>
            </a:pPr>
            <a:r>
              <a:rPr lang="ru-RU" sz="1400" dirty="0" smtClean="0"/>
              <a:t>Дети</a:t>
            </a:r>
          </a:p>
          <a:p>
            <a:pPr algn="ctr">
              <a:buNone/>
            </a:pPr>
            <a:r>
              <a:rPr lang="ru-RU" sz="1400" dirty="0" smtClean="0"/>
              <a:t>Нет</a:t>
            </a:r>
          </a:p>
          <a:p>
            <a:pPr algn="ctr">
              <a:buNone/>
            </a:pPr>
            <a:r>
              <a:rPr lang="ru-RU" sz="1400" dirty="0" smtClean="0"/>
              <a:t>Форма обучения в ВУЗЕ</a:t>
            </a:r>
          </a:p>
          <a:p>
            <a:pPr algn="ctr">
              <a:buNone/>
            </a:pPr>
            <a:r>
              <a:rPr lang="ru-RU" sz="1400" dirty="0" smtClean="0"/>
              <a:t>Очная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Неполный рабочий день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1800" dirty="0" smtClean="0"/>
              <a:t>  </a:t>
            </a:r>
            <a:endParaRPr lang="ru-RU" sz="1800" dirty="0"/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1643042" y="5786454"/>
            <a:ext cx="714380" cy="42862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Program Files\Microsoft Office\CLIPART\PUB60COR\J0149018.JPG"/>
          <p:cNvPicPr>
            <a:picLocks noChangeAspect="1" noChangeArrowheads="1"/>
          </p:cNvPicPr>
          <p:nvPr/>
        </p:nvPicPr>
        <p:blipFill>
          <a:blip r:embed="rId2">
            <a:lum contrast="-34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1357298"/>
            <a:ext cx="7843838" cy="50006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FFFF00"/>
                </a:solidFill>
              </a:rPr>
              <a:t>Коммуникабельная, трудолюбивая девушка, любящая всё новое и интересное.  В учёбе проявляю усердие и выдержку, поэтому учусь на повышенную стипендию. Во всё, что меня интересует, бросаюсь буквально с головой. Уверена, что в работе найду много неоткрытых граней, чтобы самосовершенствоваться и одновременно приносить пользу людям.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Надеюсь, не разочарую Вас и смогу помочь в открытии нового дела.</a:t>
            </a:r>
          </a:p>
          <a:p>
            <a:pPr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357166"/>
            <a:ext cx="2794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 себе…</a:t>
            </a:r>
            <a:endParaRPr lang="ru-RU" sz="5400" b="1" cap="none" spc="0" dirty="0">
              <a:ln w="11430"/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5143488"/>
            <a:ext cx="3071802" cy="17145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Arial Black" pitchFamily="34" charset="0"/>
              </a:rPr>
              <a:t>Вредных</a:t>
            </a:r>
            <a:br>
              <a:rPr lang="ru-RU" b="1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Arial Black" pitchFamily="34" charset="0"/>
              </a:rPr>
              <a:t>привычек</a:t>
            </a:r>
            <a:br>
              <a:rPr lang="ru-RU" b="1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Arial Black" pitchFamily="34" charset="0"/>
              </a:rPr>
              <a:t>НЕТ! </a:t>
            </a:r>
            <a:endParaRPr lang="ru-RU" b="1" dirty="0">
              <a:solidFill>
                <a:schemeClr val="accent1"/>
              </a:solidFill>
              <a:latin typeface="Arial Black" pitchFamily="34" charset="0"/>
            </a:endParaRPr>
          </a:p>
        </p:txBody>
      </p:sp>
      <p:pic>
        <p:nvPicPr>
          <p:cNvPr id="4098" name="Picture 2" descr="C:\Program Files\Microsoft Office\CLIPART\PUB60COR\SY00132_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650085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Program Files\Microsoft Office\CLIPART\PUB60COR\J0101859.BMP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           </a:t>
            </a:r>
            <a:r>
              <a:rPr lang="ru-RU" b="1" dirty="0" smtClean="0">
                <a:solidFill>
                  <a:srgbClr val="FF0000"/>
                </a:solidFill>
              </a:rPr>
              <a:t>Хобби и увлечения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1" y="1428736"/>
            <a:ext cx="850112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Весело проводить свободное от учёбы время – вот моё основное хобби.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Я обожаю загородные  поездки в хорошей компании, особенно в летнее время.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Но кроме этого люблю проводить время с семьёй. Я считаю, что родители – это главное в жизни, и поэтому стараюсь уделять им по возможности больше внимания.  Родите, семья – вот  ради чего я сейчас живу. Они должны гордиться   мною и всегда знать, что я сделаю максимум, чтобы в старости им обеспечить безбедную жизнь.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Практически каждый выходной я провожу с друзьями. Может показаться странным,  но учиться жизни, общаясь с людьми, - наиболее продуктивный способ.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Но это не значит, что я не читаю книг и прочей литературы. Чтение, безусловно, - также является моим хобби.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Кроме того, я стараюсь заниматься спортом настолько часто, насколько возможно. В летнее время мы с подругой совершаем ежедневные утренние пробежки. Здоровый образ жизни – вот мой девиз!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Program Files\Microsoft Office\CLIPART\PUB60COR\HH00524_.WMF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contrast="-16000"/>
          </a:blip>
          <a:srcRect/>
          <a:stretch>
            <a:fillRect/>
          </a:stretch>
        </p:blipFill>
        <p:spPr bwMode="auto">
          <a:xfrm>
            <a:off x="0" y="0"/>
            <a:ext cx="9501222" cy="72152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ну а в душе я ребёнок… =)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643314"/>
            <a:ext cx="18473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6990" y="2967335"/>
            <a:ext cx="18473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1502688"/>
            <a:ext cx="1209126" cy="53553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</a:t>
            </a:r>
          </a:p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1643050"/>
            <a:ext cx="1186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скромная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000232" y="2071678"/>
            <a:ext cx="1408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</a:t>
            </a:r>
            <a:r>
              <a:rPr lang="ru-RU" dirty="0" smtClean="0"/>
              <a:t>ерпеливая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071670" y="257174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умная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071670" y="307181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добрая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143108" y="4071942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нужная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071670" y="457200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талантливая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071670" y="5072074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красивая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143108" y="5500702"/>
            <a:ext cx="1524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артистичная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3357562"/>
            <a:ext cx="4299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3357562"/>
            <a:ext cx="5100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14480" y="3357562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14546" y="3357562"/>
            <a:ext cx="4587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3286124"/>
            <a:ext cx="928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</a:rPr>
              <a:t>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94</TotalTime>
  <Words>332</Words>
  <Application>Microsoft Office PowerPoint</Application>
  <PresentationFormat>Экран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Справедливость</vt:lpstr>
      <vt:lpstr>В организацию требуются…   </vt:lpstr>
      <vt:lpstr>Личные данные</vt:lpstr>
      <vt:lpstr>Слайд 3</vt:lpstr>
      <vt:lpstr>Вредных привычек НЕТ! </vt:lpstr>
      <vt:lpstr>            Хобби и увлечения</vt:lpstr>
      <vt:lpstr>… ну а в душе я ребёнок… =)</vt:lpstr>
    </vt:vector>
  </TitlesOfParts>
  <Company>VGIPU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организацию   </dc:title>
  <dc:creator>User</dc:creator>
  <cp:lastModifiedBy>User</cp:lastModifiedBy>
  <cp:revision>10</cp:revision>
  <dcterms:created xsi:type="dcterms:W3CDTF">2010-05-24T05:45:34Z</dcterms:created>
  <dcterms:modified xsi:type="dcterms:W3CDTF">2010-05-24T07:19:56Z</dcterms:modified>
</cp:coreProperties>
</file>