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2071678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962416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2071678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962416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85185E-6 L -5E-6 -0.28334 " pathEditMode="relative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781 -0.38843 " pathEditMode="relative" ptsTypes="AA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173025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1470" y="1247772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1438" y="2285992"/>
            <a:ext cx="5214942" cy="45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Меня зовут </a:t>
            </a:r>
            <a:r>
              <a:rPr kumimoji="0" lang="ru-RU" sz="4000" b="1" i="1" u="none" strike="noStrike" kern="1200" cap="none" spc="0" normalizeH="0" baseline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Денис</a:t>
            </a:r>
            <a:r>
              <a:rPr kumimoji="0" lang="ru-RU" sz="4000" b="1" i="1" u="none" strike="noStrike" kern="1200" cap="none" spc="0" normalizeH="0" baseline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 я родился в</a:t>
            </a:r>
            <a:r>
              <a:rPr kumimoji="0" lang="ru-RU" sz="4000" b="1" i="1" u="none" strike="noStrike" kern="1200" cap="none" spc="0" normalizeH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 1992 году в городе Нижнем Новгороде, Автозаводского района.</a:t>
            </a:r>
            <a:endParaRPr kumimoji="0" lang="ru-RU" sz="4000" b="1" i="1" u="none" strike="noStrike" kern="1200" cap="none" spc="0" normalizeH="0" baseline="0" noProof="0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173025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1470" y="1247772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1438" y="2285992"/>
            <a:ext cx="5214942" cy="45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Я бы</a:t>
            </a:r>
            <a:r>
              <a:rPr kumimoji="0" lang="ru-RU" sz="3600" b="1" i="1" u="none" strike="noStrike" kern="1200" cap="none" spc="0" normalizeH="0" noProof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Calibri" pitchFamily="34" charset="0"/>
              </a:rPr>
              <a:t> хотел рассказать о своих увлечениях. Мне нравиться создавать анимированную графику для сайтов, а также заниматься программированием сайтов.</a:t>
            </a:r>
            <a:endParaRPr kumimoji="0" lang="ru-RU" sz="3600" b="1" i="1" u="none" strike="noStrike" kern="1200" cap="none" spc="0" normalizeH="0" baseline="0" noProof="0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173025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1470" y="1247772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1438" y="2285992"/>
            <a:ext cx="5214942" cy="4572008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Мне нравиться придумывать разные интересные дизайны и много другое. Я считаю, что это очень увлекательно.</a:t>
            </a:r>
            <a:endParaRPr kumimoji="0" lang="ru-RU" sz="4000" b="1" i="1" u="none" strike="noStrike" kern="1200" cap="none" spc="0" normalizeH="0" baseline="0" noProof="0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690" y="173025"/>
            <a:ext cx="7772400" cy="1470025"/>
          </a:xfr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15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Я</a:t>
            </a:r>
            <a:endParaRPr lang="ru-RU" sz="15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1470" y="1247772"/>
            <a:ext cx="9144000" cy="1752600"/>
          </a:xfrm>
        </p:spPr>
        <p:txBody>
          <a:bodyPr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И о моих увлечениях</a:t>
            </a:r>
            <a:endParaRPr lang="ru-RU" sz="6000" b="1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Picture 6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15074" y="1285860"/>
            <a:ext cx="1058651" cy="35147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285752" y="3357562"/>
            <a:ext cx="8215338" cy="1285884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6000" b="1" i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Calibri" pitchFamily="34" charset="0"/>
              </a:rPr>
              <a:t>Ну пока это всё)))</a:t>
            </a:r>
            <a:endParaRPr kumimoji="0" lang="ru-RU" sz="6000" b="1" i="1" u="none" strike="noStrike" kern="1200" cap="none" spc="0" normalizeH="0" baseline="0" noProof="0" dirty="0">
              <a:ln/>
              <a:solidFill>
                <a:schemeClr val="accent5">
                  <a:tint val="50000"/>
                  <a:satMod val="1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91</Words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Я</vt:lpstr>
      <vt:lpstr>Я</vt:lpstr>
      <vt:lpstr>Я</vt:lpstr>
      <vt:lpstr>Я</vt:lpstr>
      <vt:lpstr>Я</vt:lpstr>
      <vt:lpstr>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12</cp:revision>
  <dcterms:modified xsi:type="dcterms:W3CDTF">2010-05-24T07:02:12Z</dcterms:modified>
</cp:coreProperties>
</file>